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8" r:id="rId1"/>
  </p:sldMasterIdLst>
  <p:notesMasterIdLst>
    <p:notesMasterId r:id="rId21"/>
  </p:notesMasterIdLst>
  <p:sldIdLst>
    <p:sldId id="256" r:id="rId2"/>
    <p:sldId id="258" r:id="rId3"/>
    <p:sldId id="259" r:id="rId4"/>
    <p:sldId id="261" r:id="rId5"/>
    <p:sldId id="260" r:id="rId6"/>
    <p:sldId id="262" r:id="rId7"/>
    <p:sldId id="272" r:id="rId8"/>
    <p:sldId id="263" r:id="rId9"/>
    <p:sldId id="273" r:id="rId10"/>
    <p:sldId id="264" r:id="rId11"/>
    <p:sldId id="265" r:id="rId12"/>
    <p:sldId id="274" r:id="rId13"/>
    <p:sldId id="266" r:id="rId14"/>
    <p:sldId id="267" r:id="rId15"/>
    <p:sldId id="268" r:id="rId16"/>
    <p:sldId id="269" r:id="rId17"/>
    <p:sldId id="270" r:id="rId18"/>
    <p:sldId id="275" r:id="rId19"/>
    <p:sldId id="271" r:id="rId20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ente Windows" initials="UW" lastIdx="1" clrIdx="0">
    <p:extLst>
      <p:ext uri="{19B8F6BF-5375-455C-9EA6-DF929625EA0E}">
        <p15:presenceInfo xmlns:p15="http://schemas.microsoft.com/office/powerpoint/2012/main" userId="Utente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395"/>
    <a:srgbClr val="0F334A"/>
    <a:srgbClr val="FF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1" autoAdjust="0"/>
    <p:restoredTop sz="73947" autoAdjust="0"/>
  </p:normalViewPr>
  <p:slideViewPr>
    <p:cSldViewPr snapToGrid="0">
      <p:cViewPr varScale="1">
        <p:scale>
          <a:sx n="84" d="100"/>
          <a:sy n="84" d="100"/>
        </p:scale>
        <p:origin x="1536" y="90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A85D0B-DE6C-4BF7-96A9-B9CB19D66DD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CD0B3CD-F85A-4984-9CA5-DA58B57B6E22}">
      <dgm:prSet phldrT="[Testo]"/>
      <dgm:spPr/>
      <dgm:t>
        <a:bodyPr/>
        <a:lstStyle/>
        <a:p>
          <a:r>
            <a:rPr lang="it-IT" dirty="0"/>
            <a:t>Introduzione</a:t>
          </a:r>
        </a:p>
      </dgm:t>
    </dgm:pt>
    <dgm:pt modelId="{E7636D8F-72B0-4F47-A726-28F699ED9B18}" type="parTrans" cxnId="{BF6C1CF5-8398-4EE9-8220-5373EA1B694A}">
      <dgm:prSet/>
      <dgm:spPr/>
      <dgm:t>
        <a:bodyPr/>
        <a:lstStyle/>
        <a:p>
          <a:endParaRPr lang="it-IT"/>
        </a:p>
      </dgm:t>
    </dgm:pt>
    <dgm:pt modelId="{08AAE762-3E10-4029-8891-8056100FB48F}" type="sibTrans" cxnId="{BF6C1CF5-8398-4EE9-8220-5373EA1B694A}">
      <dgm:prSet/>
      <dgm:spPr/>
      <dgm:t>
        <a:bodyPr/>
        <a:lstStyle/>
        <a:p>
          <a:endParaRPr lang="it-IT"/>
        </a:p>
      </dgm:t>
    </dgm:pt>
    <dgm:pt modelId="{1F9BFDB8-4E6F-40D1-9B60-B047C67C1B29}">
      <dgm:prSet phldrT="[Testo]"/>
      <dgm:spPr/>
      <dgm:t>
        <a:bodyPr/>
        <a:lstStyle/>
        <a:p>
          <a:r>
            <a:rPr lang="it-IT" dirty="0"/>
            <a:t>Configurazioni</a:t>
          </a:r>
        </a:p>
      </dgm:t>
    </dgm:pt>
    <dgm:pt modelId="{9F6AD860-A61E-4894-A862-F4A16CDF1DCA}" type="parTrans" cxnId="{4530E84A-160C-49C9-BAD1-64777F2D2E9F}">
      <dgm:prSet/>
      <dgm:spPr/>
      <dgm:t>
        <a:bodyPr/>
        <a:lstStyle/>
        <a:p>
          <a:endParaRPr lang="it-IT"/>
        </a:p>
      </dgm:t>
    </dgm:pt>
    <dgm:pt modelId="{6DE0479A-9985-4125-B8DE-B440D858C0ED}" type="sibTrans" cxnId="{4530E84A-160C-49C9-BAD1-64777F2D2E9F}">
      <dgm:prSet/>
      <dgm:spPr/>
      <dgm:t>
        <a:bodyPr/>
        <a:lstStyle/>
        <a:p>
          <a:endParaRPr lang="it-IT"/>
        </a:p>
      </dgm:t>
    </dgm:pt>
    <dgm:pt modelId="{3504D45C-E24C-48DE-9B4A-A59932D345DF}">
      <dgm:prSet phldrT="[Testo]"/>
      <dgm:spPr/>
      <dgm:t>
        <a:bodyPr/>
        <a:lstStyle/>
        <a:p>
          <a:r>
            <a:rPr lang="it-IT" dirty="0" err="1"/>
            <a:t>Preprocessing</a:t>
          </a:r>
          <a:endParaRPr lang="it-IT" dirty="0"/>
        </a:p>
      </dgm:t>
    </dgm:pt>
    <dgm:pt modelId="{6195DFD0-0E5E-4B3C-80B6-875560454417}" type="parTrans" cxnId="{035E884C-EA59-48A2-A983-D629A3829B18}">
      <dgm:prSet/>
      <dgm:spPr/>
      <dgm:t>
        <a:bodyPr/>
        <a:lstStyle/>
        <a:p>
          <a:endParaRPr lang="it-IT"/>
        </a:p>
      </dgm:t>
    </dgm:pt>
    <dgm:pt modelId="{A6E0762B-78AA-4969-9FDD-32C19E4C93C7}" type="sibTrans" cxnId="{035E884C-EA59-48A2-A983-D629A3829B18}">
      <dgm:prSet/>
      <dgm:spPr/>
      <dgm:t>
        <a:bodyPr/>
        <a:lstStyle/>
        <a:p>
          <a:endParaRPr lang="it-IT"/>
        </a:p>
      </dgm:t>
    </dgm:pt>
    <dgm:pt modelId="{EEDC4C8C-39E5-42FA-8A6A-D6EACF2F2537}">
      <dgm:prSet phldrT="[Testo]"/>
      <dgm:spPr/>
      <dgm:t>
        <a:bodyPr/>
        <a:lstStyle/>
        <a:p>
          <a:r>
            <a:rPr lang="it-IT" dirty="0"/>
            <a:t>Algoritmo Spider Web</a:t>
          </a:r>
        </a:p>
      </dgm:t>
    </dgm:pt>
    <dgm:pt modelId="{9ADFA6DA-DAC2-4B8C-BA4C-18F8B0635909}" type="parTrans" cxnId="{C5E60EB9-682F-439F-9F7A-96690041A2F3}">
      <dgm:prSet/>
      <dgm:spPr/>
      <dgm:t>
        <a:bodyPr/>
        <a:lstStyle/>
        <a:p>
          <a:endParaRPr lang="it-IT"/>
        </a:p>
      </dgm:t>
    </dgm:pt>
    <dgm:pt modelId="{30051F96-A79E-4158-BF55-0DD8712651C0}" type="sibTrans" cxnId="{C5E60EB9-682F-439F-9F7A-96690041A2F3}">
      <dgm:prSet/>
      <dgm:spPr/>
      <dgm:t>
        <a:bodyPr/>
        <a:lstStyle/>
        <a:p>
          <a:endParaRPr lang="it-IT"/>
        </a:p>
      </dgm:t>
    </dgm:pt>
    <dgm:pt modelId="{3BC63B66-F17E-47F4-8349-B27D61455FBA}">
      <dgm:prSet phldrT="[Testo]"/>
      <dgm:spPr/>
      <dgm:t>
        <a:bodyPr/>
        <a:lstStyle/>
        <a:p>
          <a:r>
            <a:rPr lang="it-IT" dirty="0"/>
            <a:t>Classificatori</a:t>
          </a:r>
        </a:p>
      </dgm:t>
    </dgm:pt>
    <dgm:pt modelId="{1F88371E-5167-4F6D-A305-9E28DC7C8B02}" type="parTrans" cxnId="{E3211D12-8E79-47BC-8765-25EE2CC1C4F9}">
      <dgm:prSet/>
      <dgm:spPr/>
      <dgm:t>
        <a:bodyPr/>
        <a:lstStyle/>
        <a:p>
          <a:endParaRPr lang="it-IT"/>
        </a:p>
      </dgm:t>
    </dgm:pt>
    <dgm:pt modelId="{3B9B9338-3A80-4138-B0BD-730DDFF6B04C}" type="sibTrans" cxnId="{E3211D12-8E79-47BC-8765-25EE2CC1C4F9}">
      <dgm:prSet/>
      <dgm:spPr/>
      <dgm:t>
        <a:bodyPr/>
        <a:lstStyle/>
        <a:p>
          <a:endParaRPr lang="it-IT"/>
        </a:p>
      </dgm:t>
    </dgm:pt>
    <dgm:pt modelId="{FC63DDA4-87AB-425D-B47A-73BE83141287}">
      <dgm:prSet phldrT="[Testo]"/>
      <dgm:spPr/>
      <dgm:t>
        <a:bodyPr/>
        <a:lstStyle/>
        <a:p>
          <a:r>
            <a:rPr lang="it-IT" dirty="0"/>
            <a:t>SVM</a:t>
          </a:r>
        </a:p>
      </dgm:t>
    </dgm:pt>
    <dgm:pt modelId="{AF438AC6-E708-4074-A68B-EB710EFF6C8D}" type="parTrans" cxnId="{D4059EA6-B938-4516-8B88-4E9D8DE18F90}">
      <dgm:prSet/>
      <dgm:spPr/>
      <dgm:t>
        <a:bodyPr/>
        <a:lstStyle/>
        <a:p>
          <a:endParaRPr lang="it-IT"/>
        </a:p>
      </dgm:t>
    </dgm:pt>
    <dgm:pt modelId="{ED3B80A0-52A5-47F7-A1E9-0AF0177DACA7}" type="sibTrans" cxnId="{D4059EA6-B938-4516-8B88-4E9D8DE18F90}">
      <dgm:prSet/>
      <dgm:spPr/>
      <dgm:t>
        <a:bodyPr/>
        <a:lstStyle/>
        <a:p>
          <a:endParaRPr lang="it-IT"/>
        </a:p>
      </dgm:t>
    </dgm:pt>
    <dgm:pt modelId="{B7E0412D-1BF7-40C0-8659-383120F23E9F}">
      <dgm:prSet phldrT="[Testo]"/>
      <dgm:spPr/>
      <dgm:t>
        <a:bodyPr/>
        <a:lstStyle/>
        <a:p>
          <a:r>
            <a:rPr lang="it-IT" dirty="0"/>
            <a:t>Conclusioni</a:t>
          </a:r>
        </a:p>
      </dgm:t>
    </dgm:pt>
    <dgm:pt modelId="{E9100791-DC04-4EFC-BA78-6FCE99854FFD}" type="parTrans" cxnId="{00468EDB-46EE-4A70-9126-BBFA2101491C}">
      <dgm:prSet/>
      <dgm:spPr/>
      <dgm:t>
        <a:bodyPr/>
        <a:lstStyle/>
        <a:p>
          <a:endParaRPr lang="it-IT"/>
        </a:p>
      </dgm:t>
    </dgm:pt>
    <dgm:pt modelId="{D229F079-7A84-4C09-B111-597DDE776980}" type="sibTrans" cxnId="{00468EDB-46EE-4A70-9126-BBFA2101491C}">
      <dgm:prSet/>
      <dgm:spPr/>
      <dgm:t>
        <a:bodyPr/>
        <a:lstStyle/>
        <a:p>
          <a:endParaRPr lang="it-IT"/>
        </a:p>
      </dgm:t>
    </dgm:pt>
    <dgm:pt modelId="{D13F7623-133B-4644-AFDD-FA145C0EF114}">
      <dgm:prSet phldrT="[Testo]"/>
      <dgm:spPr/>
      <dgm:t>
        <a:bodyPr/>
        <a:lstStyle/>
        <a:p>
          <a:r>
            <a:rPr lang="it-IT" dirty="0"/>
            <a:t>Dataset</a:t>
          </a:r>
        </a:p>
      </dgm:t>
    </dgm:pt>
    <dgm:pt modelId="{D9ECECE2-C54D-4C9D-AE91-E2FBF5720D3A}" type="parTrans" cxnId="{A7980733-5DDC-4C09-BF80-ED6E417A7AB1}">
      <dgm:prSet/>
      <dgm:spPr/>
      <dgm:t>
        <a:bodyPr/>
        <a:lstStyle/>
        <a:p>
          <a:endParaRPr lang="it-IT"/>
        </a:p>
      </dgm:t>
    </dgm:pt>
    <dgm:pt modelId="{5F8A409B-944B-4127-BA47-96DD278A1A9D}" type="sibTrans" cxnId="{A7980733-5DDC-4C09-BF80-ED6E417A7AB1}">
      <dgm:prSet/>
      <dgm:spPr/>
      <dgm:t>
        <a:bodyPr/>
        <a:lstStyle/>
        <a:p>
          <a:endParaRPr lang="it-IT"/>
        </a:p>
      </dgm:t>
    </dgm:pt>
    <dgm:pt modelId="{24BFEC7C-6545-43B7-B7FB-2B7020DE2BC5}">
      <dgm:prSet phldrT="[Testo]"/>
      <dgm:spPr/>
      <dgm:t>
        <a:bodyPr/>
        <a:lstStyle/>
        <a:p>
          <a:r>
            <a:rPr lang="it-IT" dirty="0"/>
            <a:t>Reti Neurali</a:t>
          </a:r>
        </a:p>
      </dgm:t>
    </dgm:pt>
    <dgm:pt modelId="{6F23D988-8EB3-44DA-B3F7-7F0158496FD0}" type="parTrans" cxnId="{8641B03E-41FB-48EE-9BFF-D4339BCC231D}">
      <dgm:prSet/>
      <dgm:spPr/>
      <dgm:t>
        <a:bodyPr/>
        <a:lstStyle/>
        <a:p>
          <a:endParaRPr lang="it-IT"/>
        </a:p>
      </dgm:t>
    </dgm:pt>
    <dgm:pt modelId="{2E0C945E-8ED1-4216-8DB6-484BC78958BE}" type="sibTrans" cxnId="{8641B03E-41FB-48EE-9BFF-D4339BCC231D}">
      <dgm:prSet/>
      <dgm:spPr/>
      <dgm:t>
        <a:bodyPr/>
        <a:lstStyle/>
        <a:p>
          <a:endParaRPr lang="it-IT"/>
        </a:p>
      </dgm:t>
    </dgm:pt>
    <dgm:pt modelId="{6D80332C-B439-46F3-9BBA-2FA96DBF643B}">
      <dgm:prSet phldrT="[Testo]"/>
      <dgm:spPr/>
      <dgm:t>
        <a:bodyPr/>
        <a:lstStyle/>
        <a:p>
          <a:r>
            <a:rPr lang="it-IT" dirty="0"/>
            <a:t>Algoritmo Spider Web 2.0</a:t>
          </a:r>
        </a:p>
      </dgm:t>
    </dgm:pt>
    <dgm:pt modelId="{DEDEAA09-D882-4A25-9743-54BC636B3718}" type="parTrans" cxnId="{5F71D097-64BC-4A6B-83AB-FC216BE446AC}">
      <dgm:prSet/>
      <dgm:spPr/>
      <dgm:t>
        <a:bodyPr/>
        <a:lstStyle/>
        <a:p>
          <a:endParaRPr lang="it-IT"/>
        </a:p>
      </dgm:t>
    </dgm:pt>
    <dgm:pt modelId="{5B8E144C-6B9E-447E-B112-BC4FB9002A37}" type="sibTrans" cxnId="{5F71D097-64BC-4A6B-83AB-FC216BE446AC}">
      <dgm:prSet/>
      <dgm:spPr/>
      <dgm:t>
        <a:bodyPr/>
        <a:lstStyle/>
        <a:p>
          <a:endParaRPr lang="it-IT"/>
        </a:p>
      </dgm:t>
    </dgm:pt>
    <dgm:pt modelId="{EE8ADF9A-2D97-4E9A-8CC7-05619DD712A7}">
      <dgm:prSet phldrT="[Testo]"/>
      <dgm:spPr/>
      <dgm:t>
        <a:bodyPr/>
        <a:lstStyle/>
        <a:p>
          <a:r>
            <a:rPr lang="it-IT" dirty="0"/>
            <a:t>Ulteriori evidenze</a:t>
          </a:r>
        </a:p>
      </dgm:t>
    </dgm:pt>
    <dgm:pt modelId="{4296B79A-9054-4794-916B-5876A3B46ACD}" type="parTrans" cxnId="{11FF3950-9C32-4280-A378-8A6F2FB73C35}">
      <dgm:prSet/>
      <dgm:spPr/>
      <dgm:t>
        <a:bodyPr/>
        <a:lstStyle/>
        <a:p>
          <a:endParaRPr lang="it-IT"/>
        </a:p>
      </dgm:t>
    </dgm:pt>
    <dgm:pt modelId="{9C4A8DF7-9D89-4CBC-BF70-D17374B36562}" type="sibTrans" cxnId="{11FF3950-9C32-4280-A378-8A6F2FB73C35}">
      <dgm:prSet/>
      <dgm:spPr/>
      <dgm:t>
        <a:bodyPr/>
        <a:lstStyle/>
        <a:p>
          <a:endParaRPr lang="it-IT"/>
        </a:p>
      </dgm:t>
    </dgm:pt>
    <dgm:pt modelId="{10BD892E-E790-46CE-9D7A-B0C07BE5F8E8}">
      <dgm:prSet phldrT="[Testo]"/>
      <dgm:spPr/>
      <dgm:t>
        <a:bodyPr/>
        <a:lstStyle/>
        <a:p>
          <a:r>
            <a:rPr lang="it-IT" dirty="0"/>
            <a:t>Conclusioni</a:t>
          </a:r>
        </a:p>
      </dgm:t>
    </dgm:pt>
    <dgm:pt modelId="{564B6CDB-9645-44BC-AF21-A7B3F35D5F98}" type="parTrans" cxnId="{92196B1E-3A92-48C8-B347-428DE2FF6B4C}">
      <dgm:prSet/>
      <dgm:spPr/>
      <dgm:t>
        <a:bodyPr/>
        <a:lstStyle/>
        <a:p>
          <a:endParaRPr lang="it-IT"/>
        </a:p>
      </dgm:t>
    </dgm:pt>
    <dgm:pt modelId="{4D483E8C-CAED-4295-A0AD-E83EF6C7A27A}" type="sibTrans" cxnId="{92196B1E-3A92-48C8-B347-428DE2FF6B4C}">
      <dgm:prSet/>
      <dgm:spPr/>
      <dgm:t>
        <a:bodyPr/>
        <a:lstStyle/>
        <a:p>
          <a:endParaRPr lang="it-IT"/>
        </a:p>
      </dgm:t>
    </dgm:pt>
    <dgm:pt modelId="{6672435E-075A-4B3A-AD1C-0A3F4BEBCB5E}">
      <dgm:prSet phldrT="[Testo]"/>
      <dgm:spPr/>
      <dgm:t>
        <a:bodyPr/>
        <a:lstStyle/>
        <a:p>
          <a:r>
            <a:rPr lang="it-IT" dirty="0"/>
            <a:t>Obiettivi</a:t>
          </a:r>
        </a:p>
      </dgm:t>
    </dgm:pt>
    <dgm:pt modelId="{B058F6D9-3A59-4DF8-9E49-1289A24843C8}" type="sibTrans" cxnId="{ED790BD6-2E0E-4935-B226-4623F7425C97}">
      <dgm:prSet/>
      <dgm:spPr/>
      <dgm:t>
        <a:bodyPr/>
        <a:lstStyle/>
        <a:p>
          <a:endParaRPr lang="it-IT"/>
        </a:p>
      </dgm:t>
    </dgm:pt>
    <dgm:pt modelId="{CE51C4B3-6D95-4C40-8EB4-DAE34CF53A6E}" type="parTrans" cxnId="{ED790BD6-2E0E-4935-B226-4623F7425C97}">
      <dgm:prSet/>
      <dgm:spPr/>
      <dgm:t>
        <a:bodyPr/>
        <a:lstStyle/>
        <a:p>
          <a:endParaRPr lang="it-IT"/>
        </a:p>
      </dgm:t>
    </dgm:pt>
    <dgm:pt modelId="{12E6AD73-04F1-E847-A4AB-30662409A1B8}">
      <dgm:prSet phldrT="[Testo]"/>
      <dgm:spPr/>
      <dgm:t>
        <a:bodyPr/>
        <a:lstStyle/>
        <a:p>
          <a:r>
            <a:rPr lang="it-IT" dirty="0"/>
            <a:t>Progetto</a:t>
          </a:r>
        </a:p>
      </dgm:t>
    </dgm:pt>
    <dgm:pt modelId="{814EA8D9-431D-C140-9839-FEB194FFD70E}" type="parTrans" cxnId="{1AB30E27-7880-D149-9A97-E0108E28D45C}">
      <dgm:prSet/>
      <dgm:spPr/>
      <dgm:t>
        <a:bodyPr/>
        <a:lstStyle/>
        <a:p>
          <a:endParaRPr lang="it-IT"/>
        </a:p>
      </dgm:t>
    </dgm:pt>
    <dgm:pt modelId="{10BC347B-71A4-3245-BDA0-6F648B7B4DDE}" type="sibTrans" cxnId="{1AB30E27-7880-D149-9A97-E0108E28D45C}">
      <dgm:prSet/>
      <dgm:spPr/>
      <dgm:t>
        <a:bodyPr/>
        <a:lstStyle/>
        <a:p>
          <a:endParaRPr lang="it-IT"/>
        </a:p>
      </dgm:t>
    </dgm:pt>
    <dgm:pt modelId="{B810AE78-EAD4-410C-9F97-411D3A4A9AF2}" type="pres">
      <dgm:prSet presAssocID="{8DA85D0B-DE6C-4BF7-96A9-B9CB19D66DD9}" presName="Name0" presStyleCnt="0">
        <dgm:presLayoutVars>
          <dgm:dir/>
          <dgm:animLvl val="lvl"/>
          <dgm:resizeHandles val="exact"/>
        </dgm:presLayoutVars>
      </dgm:prSet>
      <dgm:spPr/>
    </dgm:pt>
    <dgm:pt modelId="{09CCB87C-4B1C-4148-BAE1-332D0ACE32EE}" type="pres">
      <dgm:prSet presAssocID="{8DA85D0B-DE6C-4BF7-96A9-B9CB19D66DD9}" presName="tSp" presStyleCnt="0"/>
      <dgm:spPr/>
    </dgm:pt>
    <dgm:pt modelId="{F1ABD53D-0254-4259-B6A8-9D33328FD3BE}" type="pres">
      <dgm:prSet presAssocID="{8DA85D0B-DE6C-4BF7-96A9-B9CB19D66DD9}" presName="bSp" presStyleCnt="0"/>
      <dgm:spPr/>
    </dgm:pt>
    <dgm:pt modelId="{89473352-AC8B-4FF8-889C-5FB0D97FD2B9}" type="pres">
      <dgm:prSet presAssocID="{8DA85D0B-DE6C-4BF7-96A9-B9CB19D66DD9}" presName="process" presStyleCnt="0"/>
      <dgm:spPr/>
    </dgm:pt>
    <dgm:pt modelId="{A56443C9-4479-452F-A363-26DB5C99D460}" type="pres">
      <dgm:prSet presAssocID="{ACD0B3CD-F85A-4984-9CA5-DA58B57B6E22}" presName="composite1" presStyleCnt="0"/>
      <dgm:spPr/>
    </dgm:pt>
    <dgm:pt modelId="{66F0A7B2-1CFD-4715-AB55-12120209DDF7}" type="pres">
      <dgm:prSet presAssocID="{ACD0B3CD-F85A-4984-9CA5-DA58B57B6E22}" presName="dummyNode1" presStyleLbl="node1" presStyleIdx="0" presStyleCnt="4"/>
      <dgm:spPr/>
    </dgm:pt>
    <dgm:pt modelId="{076B9CEC-7E01-45D4-8CA6-33D6B5B080ED}" type="pres">
      <dgm:prSet presAssocID="{ACD0B3CD-F85A-4984-9CA5-DA58B57B6E22}" presName="childNode1" presStyleLbl="bgAcc1" presStyleIdx="0" presStyleCnt="4">
        <dgm:presLayoutVars>
          <dgm:bulletEnabled val="1"/>
        </dgm:presLayoutVars>
      </dgm:prSet>
      <dgm:spPr/>
    </dgm:pt>
    <dgm:pt modelId="{A2D057D9-FE87-4CAF-900E-3769D3FAF98E}" type="pres">
      <dgm:prSet presAssocID="{ACD0B3CD-F85A-4984-9CA5-DA58B57B6E22}" presName="childNode1tx" presStyleLbl="bgAcc1" presStyleIdx="0" presStyleCnt="4">
        <dgm:presLayoutVars>
          <dgm:bulletEnabled val="1"/>
        </dgm:presLayoutVars>
      </dgm:prSet>
      <dgm:spPr/>
    </dgm:pt>
    <dgm:pt modelId="{4A73041C-FEEE-4664-8F68-A2BF4DCBADA7}" type="pres">
      <dgm:prSet presAssocID="{ACD0B3CD-F85A-4984-9CA5-DA58B57B6E22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7B23B747-A11F-42B4-BDCC-DE1EA42AE1E0}" type="pres">
      <dgm:prSet presAssocID="{ACD0B3CD-F85A-4984-9CA5-DA58B57B6E22}" presName="connSite1" presStyleCnt="0"/>
      <dgm:spPr/>
    </dgm:pt>
    <dgm:pt modelId="{622979E0-8E6A-4BA9-912C-5CDECC1AB118}" type="pres">
      <dgm:prSet presAssocID="{08AAE762-3E10-4029-8891-8056100FB48F}" presName="Name9" presStyleLbl="sibTrans2D1" presStyleIdx="0" presStyleCnt="3"/>
      <dgm:spPr/>
    </dgm:pt>
    <dgm:pt modelId="{8C7BE227-C369-4ED7-9DC5-749082C96719}" type="pres">
      <dgm:prSet presAssocID="{3504D45C-E24C-48DE-9B4A-A59932D345DF}" presName="composite2" presStyleCnt="0"/>
      <dgm:spPr/>
    </dgm:pt>
    <dgm:pt modelId="{26381487-3022-4C26-83E0-34D02AE0008E}" type="pres">
      <dgm:prSet presAssocID="{3504D45C-E24C-48DE-9B4A-A59932D345DF}" presName="dummyNode2" presStyleLbl="node1" presStyleIdx="0" presStyleCnt="4"/>
      <dgm:spPr/>
    </dgm:pt>
    <dgm:pt modelId="{B0574ED6-88AD-4A7C-86C4-BD9179C07DDB}" type="pres">
      <dgm:prSet presAssocID="{3504D45C-E24C-48DE-9B4A-A59932D345DF}" presName="childNode2" presStyleLbl="bgAcc1" presStyleIdx="1" presStyleCnt="4">
        <dgm:presLayoutVars>
          <dgm:bulletEnabled val="1"/>
        </dgm:presLayoutVars>
      </dgm:prSet>
      <dgm:spPr/>
    </dgm:pt>
    <dgm:pt modelId="{71CCC0E7-A18A-4E97-8BF0-2FE164B63EE2}" type="pres">
      <dgm:prSet presAssocID="{3504D45C-E24C-48DE-9B4A-A59932D345DF}" presName="childNode2tx" presStyleLbl="bgAcc1" presStyleIdx="1" presStyleCnt="4">
        <dgm:presLayoutVars>
          <dgm:bulletEnabled val="1"/>
        </dgm:presLayoutVars>
      </dgm:prSet>
      <dgm:spPr/>
    </dgm:pt>
    <dgm:pt modelId="{832148AC-592A-4DDD-8CE9-1E0FCDE5BBCF}" type="pres">
      <dgm:prSet presAssocID="{3504D45C-E24C-48DE-9B4A-A59932D345DF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9D426FEA-FF22-4291-81E6-90E636288CA9}" type="pres">
      <dgm:prSet presAssocID="{3504D45C-E24C-48DE-9B4A-A59932D345DF}" presName="connSite2" presStyleCnt="0"/>
      <dgm:spPr/>
    </dgm:pt>
    <dgm:pt modelId="{8180B666-834A-4BB9-9624-89823F8C5EEA}" type="pres">
      <dgm:prSet presAssocID="{A6E0762B-78AA-4969-9FDD-32C19E4C93C7}" presName="Name18" presStyleLbl="sibTrans2D1" presStyleIdx="1" presStyleCnt="3"/>
      <dgm:spPr/>
    </dgm:pt>
    <dgm:pt modelId="{AC161BB6-1AFA-4EA2-B7BB-0B2DEEA21CFE}" type="pres">
      <dgm:prSet presAssocID="{3BC63B66-F17E-47F4-8349-B27D61455FBA}" presName="composite1" presStyleCnt="0"/>
      <dgm:spPr/>
    </dgm:pt>
    <dgm:pt modelId="{F70CB53D-41DC-4A3A-AF96-18B294E99C87}" type="pres">
      <dgm:prSet presAssocID="{3BC63B66-F17E-47F4-8349-B27D61455FBA}" presName="dummyNode1" presStyleLbl="node1" presStyleIdx="1" presStyleCnt="4"/>
      <dgm:spPr/>
    </dgm:pt>
    <dgm:pt modelId="{96A56D9B-3650-4052-82E5-58E8D32C5F5D}" type="pres">
      <dgm:prSet presAssocID="{3BC63B66-F17E-47F4-8349-B27D61455FBA}" presName="childNode1" presStyleLbl="bgAcc1" presStyleIdx="2" presStyleCnt="4" custScaleX="118598">
        <dgm:presLayoutVars>
          <dgm:bulletEnabled val="1"/>
        </dgm:presLayoutVars>
      </dgm:prSet>
      <dgm:spPr/>
    </dgm:pt>
    <dgm:pt modelId="{28BC5BE4-7949-4F74-874B-5595DD6B3AE8}" type="pres">
      <dgm:prSet presAssocID="{3BC63B66-F17E-47F4-8349-B27D61455FBA}" presName="childNode1tx" presStyleLbl="bgAcc1" presStyleIdx="2" presStyleCnt="4">
        <dgm:presLayoutVars>
          <dgm:bulletEnabled val="1"/>
        </dgm:presLayoutVars>
      </dgm:prSet>
      <dgm:spPr/>
    </dgm:pt>
    <dgm:pt modelId="{CB9F3D87-7988-4B2B-AE79-E115C3F0C5D9}" type="pres">
      <dgm:prSet presAssocID="{3BC63B66-F17E-47F4-8349-B27D61455FBA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F5176831-DADF-45EC-9E4E-202D55A3E16A}" type="pres">
      <dgm:prSet presAssocID="{3BC63B66-F17E-47F4-8349-B27D61455FBA}" presName="connSite1" presStyleCnt="0"/>
      <dgm:spPr/>
    </dgm:pt>
    <dgm:pt modelId="{AE3CE136-8366-45FE-99DA-E5EB7454C82C}" type="pres">
      <dgm:prSet presAssocID="{3B9B9338-3A80-4138-B0BD-730DDFF6B04C}" presName="Name9" presStyleLbl="sibTrans2D1" presStyleIdx="2" presStyleCnt="3"/>
      <dgm:spPr/>
    </dgm:pt>
    <dgm:pt modelId="{CFE07ABC-803F-4EBC-820A-BDC0DCA2AF06}" type="pres">
      <dgm:prSet presAssocID="{B7E0412D-1BF7-40C0-8659-383120F23E9F}" presName="composite2" presStyleCnt="0"/>
      <dgm:spPr/>
    </dgm:pt>
    <dgm:pt modelId="{496D9687-E359-43C0-B337-26362624F55D}" type="pres">
      <dgm:prSet presAssocID="{B7E0412D-1BF7-40C0-8659-383120F23E9F}" presName="dummyNode2" presStyleLbl="node1" presStyleIdx="2" presStyleCnt="4"/>
      <dgm:spPr/>
    </dgm:pt>
    <dgm:pt modelId="{1C5C53C2-08AB-45A8-A829-2F805FC2689D}" type="pres">
      <dgm:prSet presAssocID="{B7E0412D-1BF7-40C0-8659-383120F23E9F}" presName="childNode2" presStyleLbl="bgAcc1" presStyleIdx="3" presStyleCnt="4">
        <dgm:presLayoutVars>
          <dgm:bulletEnabled val="1"/>
        </dgm:presLayoutVars>
      </dgm:prSet>
      <dgm:spPr/>
    </dgm:pt>
    <dgm:pt modelId="{82A83F15-3ADA-4B9C-AD57-286980884988}" type="pres">
      <dgm:prSet presAssocID="{B7E0412D-1BF7-40C0-8659-383120F23E9F}" presName="childNode2tx" presStyleLbl="bgAcc1" presStyleIdx="3" presStyleCnt="4">
        <dgm:presLayoutVars>
          <dgm:bulletEnabled val="1"/>
        </dgm:presLayoutVars>
      </dgm:prSet>
      <dgm:spPr/>
    </dgm:pt>
    <dgm:pt modelId="{3E6CCD5F-7D3E-4DF5-A5D8-1D598370BE42}" type="pres">
      <dgm:prSet presAssocID="{B7E0412D-1BF7-40C0-8659-383120F23E9F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127D414B-7B35-48DC-82B7-070448F8DEC7}" type="pres">
      <dgm:prSet presAssocID="{B7E0412D-1BF7-40C0-8659-383120F23E9F}" presName="connSite2" presStyleCnt="0"/>
      <dgm:spPr/>
    </dgm:pt>
  </dgm:ptLst>
  <dgm:cxnLst>
    <dgm:cxn modelId="{40F28C0C-0BF6-EA41-AFCC-526528B83A37}" type="presOf" srcId="{ACD0B3CD-F85A-4984-9CA5-DA58B57B6E22}" destId="{4A73041C-FEEE-4664-8F68-A2BF4DCBADA7}" srcOrd="0" destOrd="0" presId="urn:microsoft.com/office/officeart/2005/8/layout/hProcess4"/>
    <dgm:cxn modelId="{E3211D12-8E79-47BC-8765-25EE2CC1C4F9}" srcId="{8DA85D0B-DE6C-4BF7-96A9-B9CB19D66DD9}" destId="{3BC63B66-F17E-47F4-8349-B27D61455FBA}" srcOrd="2" destOrd="0" parTransId="{1F88371E-5167-4F6D-A305-9E28DC7C8B02}" sibTransId="{3B9B9338-3A80-4138-B0BD-730DDFF6B04C}"/>
    <dgm:cxn modelId="{AA2E971B-4B25-0244-9A27-8126BB1B7128}" type="presOf" srcId="{FC63DDA4-87AB-425D-B47A-73BE83141287}" destId="{96A56D9B-3650-4052-82E5-58E8D32C5F5D}" srcOrd="0" destOrd="0" presId="urn:microsoft.com/office/officeart/2005/8/layout/hProcess4"/>
    <dgm:cxn modelId="{92196B1E-3A92-48C8-B347-428DE2FF6B4C}" srcId="{B7E0412D-1BF7-40C0-8659-383120F23E9F}" destId="{10BD892E-E790-46CE-9D7A-B0C07BE5F8E8}" srcOrd="1" destOrd="0" parTransId="{564B6CDB-9645-44BC-AF21-A7B3F35D5F98}" sibTransId="{4D483E8C-CAED-4295-A0AD-E83EF6C7A27A}"/>
    <dgm:cxn modelId="{98DECF22-8CE6-7E4B-8A8A-C8B840A5886E}" type="presOf" srcId="{EE8ADF9A-2D97-4E9A-8CC7-05619DD712A7}" destId="{82A83F15-3ADA-4B9C-AD57-286980884988}" srcOrd="1" destOrd="0" presId="urn:microsoft.com/office/officeart/2005/8/layout/hProcess4"/>
    <dgm:cxn modelId="{1AB30E27-7880-D149-9A97-E0108E28D45C}" srcId="{ACD0B3CD-F85A-4984-9CA5-DA58B57B6E22}" destId="{12E6AD73-04F1-E847-A4AB-30662409A1B8}" srcOrd="0" destOrd="0" parTransId="{814EA8D9-431D-C140-9839-FEB194FFD70E}" sibTransId="{10BC347B-71A4-3245-BDA0-6F648B7B4DDE}"/>
    <dgm:cxn modelId="{A7980733-5DDC-4C09-BF80-ED6E417A7AB1}" srcId="{ACD0B3CD-F85A-4984-9CA5-DA58B57B6E22}" destId="{D13F7623-133B-4644-AFDD-FA145C0EF114}" srcOrd="3" destOrd="0" parTransId="{D9ECECE2-C54D-4C9D-AE91-E2FBF5720D3A}" sibTransId="{5F8A409B-944B-4127-BA47-96DD278A1A9D}"/>
    <dgm:cxn modelId="{646DA133-ECE0-1A49-95B6-634912B52B4B}" type="presOf" srcId="{A6E0762B-78AA-4969-9FDD-32C19E4C93C7}" destId="{8180B666-834A-4BB9-9624-89823F8C5EEA}" srcOrd="0" destOrd="0" presId="urn:microsoft.com/office/officeart/2005/8/layout/hProcess4"/>
    <dgm:cxn modelId="{D1E0E234-2F5D-6A40-BF8D-9DE5CED88630}" type="presOf" srcId="{B7E0412D-1BF7-40C0-8659-383120F23E9F}" destId="{3E6CCD5F-7D3E-4DF5-A5D8-1D598370BE42}" srcOrd="0" destOrd="0" presId="urn:microsoft.com/office/officeart/2005/8/layout/hProcess4"/>
    <dgm:cxn modelId="{3D7DAD39-E9AC-064E-9AE4-ED38ECEF4984}" type="presOf" srcId="{6672435E-075A-4B3A-AD1C-0A3F4BEBCB5E}" destId="{076B9CEC-7E01-45D4-8CA6-33D6B5B080ED}" srcOrd="0" destOrd="1" presId="urn:microsoft.com/office/officeart/2005/8/layout/hProcess4"/>
    <dgm:cxn modelId="{8641B03E-41FB-48EE-9BFF-D4339BCC231D}" srcId="{3BC63B66-F17E-47F4-8349-B27D61455FBA}" destId="{24BFEC7C-6545-43B7-B7FB-2B7020DE2BC5}" srcOrd="1" destOrd="0" parTransId="{6F23D988-8EB3-44DA-B3F7-7F0158496FD0}" sibTransId="{2E0C945E-8ED1-4216-8DB6-484BC78958BE}"/>
    <dgm:cxn modelId="{57CEE260-FF00-104A-93F8-F811E48CD084}" type="presOf" srcId="{1F9BFDB8-4E6F-40D1-9B60-B047C67C1B29}" destId="{076B9CEC-7E01-45D4-8CA6-33D6B5B080ED}" srcOrd="0" destOrd="2" presId="urn:microsoft.com/office/officeart/2005/8/layout/hProcess4"/>
    <dgm:cxn modelId="{28F07D42-4920-F442-95D2-435F3BE9C1F9}" type="presOf" srcId="{3BC63B66-F17E-47F4-8349-B27D61455FBA}" destId="{CB9F3D87-7988-4B2B-AE79-E115C3F0C5D9}" srcOrd="0" destOrd="0" presId="urn:microsoft.com/office/officeart/2005/8/layout/hProcess4"/>
    <dgm:cxn modelId="{69765845-106E-4F84-AE7C-8AB157A53F1F}" type="presOf" srcId="{8DA85D0B-DE6C-4BF7-96A9-B9CB19D66DD9}" destId="{B810AE78-EAD4-410C-9F97-411D3A4A9AF2}" srcOrd="0" destOrd="0" presId="urn:microsoft.com/office/officeart/2005/8/layout/hProcess4"/>
    <dgm:cxn modelId="{F43A3069-AEB9-414E-8B92-1426EDCB0E39}" type="presOf" srcId="{D13F7623-133B-4644-AFDD-FA145C0EF114}" destId="{A2D057D9-FE87-4CAF-900E-3769D3FAF98E}" srcOrd="1" destOrd="3" presId="urn:microsoft.com/office/officeart/2005/8/layout/hProcess4"/>
    <dgm:cxn modelId="{4530E84A-160C-49C9-BAD1-64777F2D2E9F}" srcId="{ACD0B3CD-F85A-4984-9CA5-DA58B57B6E22}" destId="{1F9BFDB8-4E6F-40D1-9B60-B047C67C1B29}" srcOrd="2" destOrd="0" parTransId="{9F6AD860-A61E-4894-A862-F4A16CDF1DCA}" sibTransId="{6DE0479A-9985-4125-B8DE-B440D858C0ED}"/>
    <dgm:cxn modelId="{035E884C-EA59-48A2-A983-D629A3829B18}" srcId="{8DA85D0B-DE6C-4BF7-96A9-B9CB19D66DD9}" destId="{3504D45C-E24C-48DE-9B4A-A59932D345DF}" srcOrd="1" destOrd="0" parTransId="{6195DFD0-0E5E-4B3C-80B6-875560454417}" sibTransId="{A6E0762B-78AA-4969-9FDD-32C19E4C93C7}"/>
    <dgm:cxn modelId="{8F29944E-CEFA-7B47-8CFB-5254C039CAC4}" type="presOf" srcId="{6672435E-075A-4B3A-AD1C-0A3F4BEBCB5E}" destId="{A2D057D9-FE87-4CAF-900E-3769D3FAF98E}" srcOrd="1" destOrd="1" presId="urn:microsoft.com/office/officeart/2005/8/layout/hProcess4"/>
    <dgm:cxn modelId="{11FF3950-9C32-4280-A378-8A6F2FB73C35}" srcId="{B7E0412D-1BF7-40C0-8659-383120F23E9F}" destId="{EE8ADF9A-2D97-4E9A-8CC7-05619DD712A7}" srcOrd="0" destOrd="0" parTransId="{4296B79A-9054-4794-916B-5876A3B46ACD}" sibTransId="{9C4A8DF7-9D89-4CBC-BF70-D17374B36562}"/>
    <dgm:cxn modelId="{8F031152-738B-F743-9353-26DEBC1C3389}" type="presOf" srcId="{10BD892E-E790-46CE-9D7A-B0C07BE5F8E8}" destId="{82A83F15-3ADA-4B9C-AD57-286980884988}" srcOrd="1" destOrd="1" presId="urn:microsoft.com/office/officeart/2005/8/layout/hProcess4"/>
    <dgm:cxn modelId="{22683673-7511-384F-B4B8-FF8A5AE9686E}" type="presOf" srcId="{FC63DDA4-87AB-425D-B47A-73BE83141287}" destId="{28BC5BE4-7949-4F74-874B-5595DD6B3AE8}" srcOrd="1" destOrd="0" presId="urn:microsoft.com/office/officeart/2005/8/layout/hProcess4"/>
    <dgm:cxn modelId="{FE20A158-8603-FF4A-87E8-43456FE73B06}" type="presOf" srcId="{3504D45C-E24C-48DE-9B4A-A59932D345DF}" destId="{832148AC-592A-4DDD-8CE9-1E0FCDE5BBCF}" srcOrd="0" destOrd="0" presId="urn:microsoft.com/office/officeart/2005/8/layout/hProcess4"/>
    <dgm:cxn modelId="{FF0D8E7D-A67A-EF47-A263-0FBF3B3F95CF}" type="presOf" srcId="{24BFEC7C-6545-43B7-B7FB-2B7020DE2BC5}" destId="{96A56D9B-3650-4052-82E5-58E8D32C5F5D}" srcOrd="0" destOrd="1" presId="urn:microsoft.com/office/officeart/2005/8/layout/hProcess4"/>
    <dgm:cxn modelId="{EEABD881-7E66-B247-94ED-A6A02846C7FC}" type="presOf" srcId="{1F9BFDB8-4E6F-40D1-9B60-B047C67C1B29}" destId="{A2D057D9-FE87-4CAF-900E-3769D3FAF98E}" srcOrd="1" destOrd="2" presId="urn:microsoft.com/office/officeart/2005/8/layout/hProcess4"/>
    <dgm:cxn modelId="{CCCB6B86-10C4-4342-AB5A-50DC05D3AE44}" type="presOf" srcId="{6D80332C-B439-46F3-9BBA-2FA96DBF643B}" destId="{B0574ED6-88AD-4A7C-86C4-BD9179C07DDB}" srcOrd="0" destOrd="1" presId="urn:microsoft.com/office/officeart/2005/8/layout/hProcess4"/>
    <dgm:cxn modelId="{5F71D097-64BC-4A6B-83AB-FC216BE446AC}" srcId="{3504D45C-E24C-48DE-9B4A-A59932D345DF}" destId="{6D80332C-B439-46F3-9BBA-2FA96DBF643B}" srcOrd="1" destOrd="0" parTransId="{DEDEAA09-D882-4A25-9743-54BC636B3718}" sibTransId="{5B8E144C-6B9E-447E-B112-BC4FB9002A37}"/>
    <dgm:cxn modelId="{D4059EA6-B938-4516-8B88-4E9D8DE18F90}" srcId="{3BC63B66-F17E-47F4-8349-B27D61455FBA}" destId="{FC63DDA4-87AB-425D-B47A-73BE83141287}" srcOrd="0" destOrd="0" parTransId="{AF438AC6-E708-4074-A68B-EB710EFF6C8D}" sibTransId="{ED3B80A0-52A5-47F7-A1E9-0AF0177DACA7}"/>
    <dgm:cxn modelId="{348728AE-EC2B-A545-B7EB-91F88519D880}" type="presOf" srcId="{EEDC4C8C-39E5-42FA-8A6A-D6EACF2F2537}" destId="{71CCC0E7-A18A-4E97-8BF0-2FE164B63EE2}" srcOrd="1" destOrd="0" presId="urn:microsoft.com/office/officeart/2005/8/layout/hProcess4"/>
    <dgm:cxn modelId="{FE1B71B5-1742-A746-8C7D-E82128938A9E}" type="presOf" srcId="{EEDC4C8C-39E5-42FA-8A6A-D6EACF2F2537}" destId="{B0574ED6-88AD-4A7C-86C4-BD9179C07DDB}" srcOrd="0" destOrd="0" presId="urn:microsoft.com/office/officeart/2005/8/layout/hProcess4"/>
    <dgm:cxn modelId="{C5E60EB9-682F-439F-9F7A-96690041A2F3}" srcId="{3504D45C-E24C-48DE-9B4A-A59932D345DF}" destId="{EEDC4C8C-39E5-42FA-8A6A-D6EACF2F2537}" srcOrd="0" destOrd="0" parTransId="{9ADFA6DA-DAC2-4B8C-BA4C-18F8B0635909}" sibTransId="{30051F96-A79E-4158-BF55-0DD8712651C0}"/>
    <dgm:cxn modelId="{6A9629B9-CE22-EA48-936E-F288533887DA}" type="presOf" srcId="{12E6AD73-04F1-E847-A4AB-30662409A1B8}" destId="{A2D057D9-FE87-4CAF-900E-3769D3FAF98E}" srcOrd="1" destOrd="0" presId="urn:microsoft.com/office/officeart/2005/8/layout/hProcess4"/>
    <dgm:cxn modelId="{68C2AEC0-711D-2D49-B5E9-2D2B8369B5A9}" type="presOf" srcId="{EE8ADF9A-2D97-4E9A-8CC7-05619DD712A7}" destId="{1C5C53C2-08AB-45A8-A829-2F805FC2689D}" srcOrd="0" destOrd="0" presId="urn:microsoft.com/office/officeart/2005/8/layout/hProcess4"/>
    <dgm:cxn modelId="{BDE089C1-1C76-DB44-A965-86DBE773009A}" type="presOf" srcId="{3B9B9338-3A80-4138-B0BD-730DDFF6B04C}" destId="{AE3CE136-8366-45FE-99DA-E5EB7454C82C}" srcOrd="0" destOrd="0" presId="urn:microsoft.com/office/officeart/2005/8/layout/hProcess4"/>
    <dgm:cxn modelId="{C87084C5-F53C-B34C-8DA9-0971021D289D}" type="presOf" srcId="{6D80332C-B439-46F3-9BBA-2FA96DBF643B}" destId="{71CCC0E7-A18A-4E97-8BF0-2FE164B63EE2}" srcOrd="1" destOrd="1" presId="urn:microsoft.com/office/officeart/2005/8/layout/hProcess4"/>
    <dgm:cxn modelId="{616A73CC-2F66-6443-ACA2-8E890C9236EB}" type="presOf" srcId="{12E6AD73-04F1-E847-A4AB-30662409A1B8}" destId="{076B9CEC-7E01-45D4-8CA6-33D6B5B080ED}" srcOrd="0" destOrd="0" presId="urn:microsoft.com/office/officeart/2005/8/layout/hProcess4"/>
    <dgm:cxn modelId="{ED790BD6-2E0E-4935-B226-4623F7425C97}" srcId="{ACD0B3CD-F85A-4984-9CA5-DA58B57B6E22}" destId="{6672435E-075A-4B3A-AD1C-0A3F4BEBCB5E}" srcOrd="1" destOrd="0" parTransId="{CE51C4B3-6D95-4C40-8EB4-DAE34CF53A6E}" sibTransId="{B058F6D9-3A59-4DF8-9E49-1289A24843C8}"/>
    <dgm:cxn modelId="{00468EDB-46EE-4A70-9126-BBFA2101491C}" srcId="{8DA85D0B-DE6C-4BF7-96A9-B9CB19D66DD9}" destId="{B7E0412D-1BF7-40C0-8659-383120F23E9F}" srcOrd="3" destOrd="0" parTransId="{E9100791-DC04-4EFC-BA78-6FCE99854FFD}" sibTransId="{D229F079-7A84-4C09-B111-597DDE776980}"/>
    <dgm:cxn modelId="{7C10F4DC-CCB1-7041-B771-DC54280C0FA6}" type="presOf" srcId="{D13F7623-133B-4644-AFDD-FA145C0EF114}" destId="{076B9CEC-7E01-45D4-8CA6-33D6B5B080ED}" srcOrd="0" destOrd="3" presId="urn:microsoft.com/office/officeart/2005/8/layout/hProcess4"/>
    <dgm:cxn modelId="{E94190E0-E1BF-B140-B154-BA965DAAB1E6}" type="presOf" srcId="{24BFEC7C-6545-43B7-B7FB-2B7020DE2BC5}" destId="{28BC5BE4-7949-4F74-874B-5595DD6B3AE8}" srcOrd="1" destOrd="1" presId="urn:microsoft.com/office/officeart/2005/8/layout/hProcess4"/>
    <dgm:cxn modelId="{CA387FE9-CD0A-F940-975F-F7B7FF46633D}" type="presOf" srcId="{08AAE762-3E10-4029-8891-8056100FB48F}" destId="{622979E0-8E6A-4BA9-912C-5CDECC1AB118}" srcOrd="0" destOrd="0" presId="urn:microsoft.com/office/officeart/2005/8/layout/hProcess4"/>
    <dgm:cxn modelId="{B693DBF3-D6D2-EC40-8EA9-B7B48D377FD1}" type="presOf" srcId="{10BD892E-E790-46CE-9D7A-B0C07BE5F8E8}" destId="{1C5C53C2-08AB-45A8-A829-2F805FC2689D}" srcOrd="0" destOrd="1" presId="urn:microsoft.com/office/officeart/2005/8/layout/hProcess4"/>
    <dgm:cxn modelId="{BF6C1CF5-8398-4EE9-8220-5373EA1B694A}" srcId="{8DA85D0B-DE6C-4BF7-96A9-B9CB19D66DD9}" destId="{ACD0B3CD-F85A-4984-9CA5-DA58B57B6E22}" srcOrd="0" destOrd="0" parTransId="{E7636D8F-72B0-4F47-A726-28F699ED9B18}" sibTransId="{08AAE762-3E10-4029-8891-8056100FB48F}"/>
    <dgm:cxn modelId="{19B30441-8337-A94D-B8BA-8C61B84599D6}" type="presParOf" srcId="{B810AE78-EAD4-410C-9F97-411D3A4A9AF2}" destId="{09CCB87C-4B1C-4148-BAE1-332D0ACE32EE}" srcOrd="0" destOrd="0" presId="urn:microsoft.com/office/officeart/2005/8/layout/hProcess4"/>
    <dgm:cxn modelId="{AAF9AB02-4FE0-7741-B6AC-ADB4FBE06FBF}" type="presParOf" srcId="{B810AE78-EAD4-410C-9F97-411D3A4A9AF2}" destId="{F1ABD53D-0254-4259-B6A8-9D33328FD3BE}" srcOrd="1" destOrd="0" presId="urn:microsoft.com/office/officeart/2005/8/layout/hProcess4"/>
    <dgm:cxn modelId="{85A04BEC-20D1-974F-BCC3-BF70528B32AC}" type="presParOf" srcId="{B810AE78-EAD4-410C-9F97-411D3A4A9AF2}" destId="{89473352-AC8B-4FF8-889C-5FB0D97FD2B9}" srcOrd="2" destOrd="0" presId="urn:microsoft.com/office/officeart/2005/8/layout/hProcess4"/>
    <dgm:cxn modelId="{DB2CC52E-E8A7-7B47-A30C-D69C7C1585D9}" type="presParOf" srcId="{89473352-AC8B-4FF8-889C-5FB0D97FD2B9}" destId="{A56443C9-4479-452F-A363-26DB5C99D460}" srcOrd="0" destOrd="0" presId="urn:microsoft.com/office/officeart/2005/8/layout/hProcess4"/>
    <dgm:cxn modelId="{8E25EE68-BBA3-1046-9DA7-9D83DEA0B180}" type="presParOf" srcId="{A56443C9-4479-452F-A363-26DB5C99D460}" destId="{66F0A7B2-1CFD-4715-AB55-12120209DDF7}" srcOrd="0" destOrd="0" presId="urn:microsoft.com/office/officeart/2005/8/layout/hProcess4"/>
    <dgm:cxn modelId="{86B3BE49-C963-8042-9F8C-A1C4A2256DC2}" type="presParOf" srcId="{A56443C9-4479-452F-A363-26DB5C99D460}" destId="{076B9CEC-7E01-45D4-8CA6-33D6B5B080ED}" srcOrd="1" destOrd="0" presId="urn:microsoft.com/office/officeart/2005/8/layout/hProcess4"/>
    <dgm:cxn modelId="{F996B6FD-EADC-1849-82A1-6DB416AD713A}" type="presParOf" srcId="{A56443C9-4479-452F-A363-26DB5C99D460}" destId="{A2D057D9-FE87-4CAF-900E-3769D3FAF98E}" srcOrd="2" destOrd="0" presId="urn:microsoft.com/office/officeart/2005/8/layout/hProcess4"/>
    <dgm:cxn modelId="{F4BC320C-5CDD-5641-9498-6E015EED9130}" type="presParOf" srcId="{A56443C9-4479-452F-A363-26DB5C99D460}" destId="{4A73041C-FEEE-4664-8F68-A2BF4DCBADA7}" srcOrd="3" destOrd="0" presId="urn:microsoft.com/office/officeart/2005/8/layout/hProcess4"/>
    <dgm:cxn modelId="{DEBC4CBF-EA75-174D-B83A-458BDE6FD35B}" type="presParOf" srcId="{A56443C9-4479-452F-A363-26DB5C99D460}" destId="{7B23B747-A11F-42B4-BDCC-DE1EA42AE1E0}" srcOrd="4" destOrd="0" presId="urn:microsoft.com/office/officeart/2005/8/layout/hProcess4"/>
    <dgm:cxn modelId="{003FFDCC-5EE2-6749-895D-7259B83C9A42}" type="presParOf" srcId="{89473352-AC8B-4FF8-889C-5FB0D97FD2B9}" destId="{622979E0-8E6A-4BA9-912C-5CDECC1AB118}" srcOrd="1" destOrd="0" presId="urn:microsoft.com/office/officeart/2005/8/layout/hProcess4"/>
    <dgm:cxn modelId="{077FF667-51A5-2F49-9A47-931CFCE6530C}" type="presParOf" srcId="{89473352-AC8B-4FF8-889C-5FB0D97FD2B9}" destId="{8C7BE227-C369-4ED7-9DC5-749082C96719}" srcOrd="2" destOrd="0" presId="urn:microsoft.com/office/officeart/2005/8/layout/hProcess4"/>
    <dgm:cxn modelId="{A288D9D9-E7C6-AF48-8B5F-DDCAFE7DA675}" type="presParOf" srcId="{8C7BE227-C369-4ED7-9DC5-749082C96719}" destId="{26381487-3022-4C26-83E0-34D02AE0008E}" srcOrd="0" destOrd="0" presId="urn:microsoft.com/office/officeart/2005/8/layout/hProcess4"/>
    <dgm:cxn modelId="{CDC4D377-F260-4247-BE21-AC0C265792B4}" type="presParOf" srcId="{8C7BE227-C369-4ED7-9DC5-749082C96719}" destId="{B0574ED6-88AD-4A7C-86C4-BD9179C07DDB}" srcOrd="1" destOrd="0" presId="urn:microsoft.com/office/officeart/2005/8/layout/hProcess4"/>
    <dgm:cxn modelId="{DC03B209-8CE4-2B40-93F7-DE8488DAB729}" type="presParOf" srcId="{8C7BE227-C369-4ED7-9DC5-749082C96719}" destId="{71CCC0E7-A18A-4E97-8BF0-2FE164B63EE2}" srcOrd="2" destOrd="0" presId="urn:microsoft.com/office/officeart/2005/8/layout/hProcess4"/>
    <dgm:cxn modelId="{7F8CCD3B-092F-AD40-AA23-0E24874FD376}" type="presParOf" srcId="{8C7BE227-C369-4ED7-9DC5-749082C96719}" destId="{832148AC-592A-4DDD-8CE9-1E0FCDE5BBCF}" srcOrd="3" destOrd="0" presId="urn:microsoft.com/office/officeart/2005/8/layout/hProcess4"/>
    <dgm:cxn modelId="{522B6ED1-D122-7646-B968-A61ED46076DD}" type="presParOf" srcId="{8C7BE227-C369-4ED7-9DC5-749082C96719}" destId="{9D426FEA-FF22-4291-81E6-90E636288CA9}" srcOrd="4" destOrd="0" presId="urn:microsoft.com/office/officeart/2005/8/layout/hProcess4"/>
    <dgm:cxn modelId="{994BA8FF-2986-844E-B2B2-57F34792E3A3}" type="presParOf" srcId="{89473352-AC8B-4FF8-889C-5FB0D97FD2B9}" destId="{8180B666-834A-4BB9-9624-89823F8C5EEA}" srcOrd="3" destOrd="0" presId="urn:microsoft.com/office/officeart/2005/8/layout/hProcess4"/>
    <dgm:cxn modelId="{D70D6EEC-2AC3-4442-A52A-B628C8AF356C}" type="presParOf" srcId="{89473352-AC8B-4FF8-889C-5FB0D97FD2B9}" destId="{AC161BB6-1AFA-4EA2-B7BB-0B2DEEA21CFE}" srcOrd="4" destOrd="0" presId="urn:microsoft.com/office/officeart/2005/8/layout/hProcess4"/>
    <dgm:cxn modelId="{94C17804-A0E4-0F43-9BC0-144CE4CC75C5}" type="presParOf" srcId="{AC161BB6-1AFA-4EA2-B7BB-0B2DEEA21CFE}" destId="{F70CB53D-41DC-4A3A-AF96-18B294E99C87}" srcOrd="0" destOrd="0" presId="urn:microsoft.com/office/officeart/2005/8/layout/hProcess4"/>
    <dgm:cxn modelId="{B3483BAC-D3AE-1D4A-9B09-92F69B89A1A0}" type="presParOf" srcId="{AC161BB6-1AFA-4EA2-B7BB-0B2DEEA21CFE}" destId="{96A56D9B-3650-4052-82E5-58E8D32C5F5D}" srcOrd="1" destOrd="0" presId="urn:microsoft.com/office/officeart/2005/8/layout/hProcess4"/>
    <dgm:cxn modelId="{1DD21982-BB7E-8D40-BF2E-039865628C68}" type="presParOf" srcId="{AC161BB6-1AFA-4EA2-B7BB-0B2DEEA21CFE}" destId="{28BC5BE4-7949-4F74-874B-5595DD6B3AE8}" srcOrd="2" destOrd="0" presId="urn:microsoft.com/office/officeart/2005/8/layout/hProcess4"/>
    <dgm:cxn modelId="{72C79CDB-2DEA-D74F-833F-BE45D6CF4ABC}" type="presParOf" srcId="{AC161BB6-1AFA-4EA2-B7BB-0B2DEEA21CFE}" destId="{CB9F3D87-7988-4B2B-AE79-E115C3F0C5D9}" srcOrd="3" destOrd="0" presId="urn:microsoft.com/office/officeart/2005/8/layout/hProcess4"/>
    <dgm:cxn modelId="{1F2930CE-7C6F-0946-A117-819DCC0E364E}" type="presParOf" srcId="{AC161BB6-1AFA-4EA2-B7BB-0B2DEEA21CFE}" destId="{F5176831-DADF-45EC-9E4E-202D55A3E16A}" srcOrd="4" destOrd="0" presId="urn:microsoft.com/office/officeart/2005/8/layout/hProcess4"/>
    <dgm:cxn modelId="{EFCF380C-D06A-DC40-8A59-700DB51E5955}" type="presParOf" srcId="{89473352-AC8B-4FF8-889C-5FB0D97FD2B9}" destId="{AE3CE136-8366-45FE-99DA-E5EB7454C82C}" srcOrd="5" destOrd="0" presId="urn:microsoft.com/office/officeart/2005/8/layout/hProcess4"/>
    <dgm:cxn modelId="{35967813-8DCE-6A4C-8DA2-92A1E2F56C06}" type="presParOf" srcId="{89473352-AC8B-4FF8-889C-5FB0D97FD2B9}" destId="{CFE07ABC-803F-4EBC-820A-BDC0DCA2AF06}" srcOrd="6" destOrd="0" presId="urn:microsoft.com/office/officeart/2005/8/layout/hProcess4"/>
    <dgm:cxn modelId="{31AE2CE5-C557-BE43-A929-A7180366E8CD}" type="presParOf" srcId="{CFE07ABC-803F-4EBC-820A-BDC0DCA2AF06}" destId="{496D9687-E359-43C0-B337-26362624F55D}" srcOrd="0" destOrd="0" presId="urn:microsoft.com/office/officeart/2005/8/layout/hProcess4"/>
    <dgm:cxn modelId="{D95618D9-E9A0-DD45-9E72-02BF8FFB7AFA}" type="presParOf" srcId="{CFE07ABC-803F-4EBC-820A-BDC0DCA2AF06}" destId="{1C5C53C2-08AB-45A8-A829-2F805FC2689D}" srcOrd="1" destOrd="0" presId="urn:microsoft.com/office/officeart/2005/8/layout/hProcess4"/>
    <dgm:cxn modelId="{A316C902-7010-A548-A514-A65F9ACD11B9}" type="presParOf" srcId="{CFE07ABC-803F-4EBC-820A-BDC0DCA2AF06}" destId="{82A83F15-3ADA-4B9C-AD57-286980884988}" srcOrd="2" destOrd="0" presId="urn:microsoft.com/office/officeart/2005/8/layout/hProcess4"/>
    <dgm:cxn modelId="{E03C2820-AD2A-FE4E-AE07-DBEF03591F6B}" type="presParOf" srcId="{CFE07ABC-803F-4EBC-820A-BDC0DCA2AF06}" destId="{3E6CCD5F-7D3E-4DF5-A5D8-1D598370BE42}" srcOrd="3" destOrd="0" presId="urn:microsoft.com/office/officeart/2005/8/layout/hProcess4"/>
    <dgm:cxn modelId="{E93F4796-79B2-8747-A335-FD1A0AD47A08}" type="presParOf" srcId="{CFE07ABC-803F-4EBC-820A-BDC0DCA2AF06}" destId="{127D414B-7B35-48DC-82B7-070448F8DEC7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6B9CEC-7E01-45D4-8CA6-33D6B5B080ED}">
      <dsp:nvSpPr>
        <dsp:cNvPr id="0" name=""/>
        <dsp:cNvSpPr/>
      </dsp:nvSpPr>
      <dsp:spPr>
        <a:xfrm>
          <a:off x="4814" y="1193033"/>
          <a:ext cx="1987324" cy="1639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Progetto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Obiettivi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Configurazioni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Dataset</a:t>
          </a:r>
        </a:p>
      </dsp:txBody>
      <dsp:txXfrm>
        <a:off x="42535" y="1230754"/>
        <a:ext cx="1911882" cy="1212443"/>
      </dsp:txXfrm>
    </dsp:sp>
    <dsp:sp modelId="{622979E0-8E6A-4BA9-912C-5CDECC1AB118}">
      <dsp:nvSpPr>
        <dsp:cNvPr id="0" name=""/>
        <dsp:cNvSpPr/>
      </dsp:nvSpPr>
      <dsp:spPr>
        <a:xfrm>
          <a:off x="1091597" y="1475526"/>
          <a:ext cx="2351044" cy="2351044"/>
        </a:xfrm>
        <a:prstGeom prst="leftCircularArrow">
          <a:avLst>
            <a:gd name="adj1" fmla="val 3828"/>
            <a:gd name="adj2" fmla="val 478657"/>
            <a:gd name="adj3" fmla="val 2254168"/>
            <a:gd name="adj4" fmla="val 9024489"/>
            <a:gd name="adj5" fmla="val 446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3041C-FEEE-4664-8F68-A2BF4DCBADA7}">
      <dsp:nvSpPr>
        <dsp:cNvPr id="0" name=""/>
        <dsp:cNvSpPr/>
      </dsp:nvSpPr>
      <dsp:spPr>
        <a:xfrm>
          <a:off x="446442" y="2480919"/>
          <a:ext cx="1766510" cy="702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Introduzione</a:t>
          </a:r>
        </a:p>
      </dsp:txBody>
      <dsp:txXfrm>
        <a:off x="467017" y="2501494"/>
        <a:ext cx="1725360" cy="661333"/>
      </dsp:txXfrm>
    </dsp:sp>
    <dsp:sp modelId="{B0574ED6-88AD-4A7C-86C4-BD9179C07DDB}">
      <dsp:nvSpPr>
        <dsp:cNvPr id="0" name=""/>
        <dsp:cNvSpPr/>
      </dsp:nvSpPr>
      <dsp:spPr>
        <a:xfrm>
          <a:off x="2641466" y="1193033"/>
          <a:ext cx="1987324" cy="1639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Algoritmo Spider Web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Algoritmo Spider Web 2.0</a:t>
          </a:r>
        </a:p>
      </dsp:txBody>
      <dsp:txXfrm>
        <a:off x="2679187" y="1581996"/>
        <a:ext cx="1911882" cy="1212443"/>
      </dsp:txXfrm>
    </dsp:sp>
    <dsp:sp modelId="{8180B666-834A-4BB9-9624-89823F8C5EEA}">
      <dsp:nvSpPr>
        <dsp:cNvPr id="0" name=""/>
        <dsp:cNvSpPr/>
      </dsp:nvSpPr>
      <dsp:spPr>
        <a:xfrm>
          <a:off x="3697827" y="80567"/>
          <a:ext cx="2817501" cy="2817501"/>
        </a:xfrm>
        <a:prstGeom prst="circularArrow">
          <a:avLst>
            <a:gd name="adj1" fmla="val 3194"/>
            <a:gd name="adj2" fmla="val 393417"/>
            <a:gd name="adj3" fmla="val 19431072"/>
            <a:gd name="adj4" fmla="val 12575511"/>
            <a:gd name="adj5" fmla="val 372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148AC-592A-4DDD-8CE9-1E0FCDE5BBCF}">
      <dsp:nvSpPr>
        <dsp:cNvPr id="0" name=""/>
        <dsp:cNvSpPr/>
      </dsp:nvSpPr>
      <dsp:spPr>
        <a:xfrm>
          <a:off x="3083093" y="841792"/>
          <a:ext cx="1766510" cy="702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/>
            <a:t>Preprocessing</a:t>
          </a:r>
          <a:endParaRPr lang="it-IT" sz="2100" kern="1200" dirty="0"/>
        </a:p>
      </dsp:txBody>
      <dsp:txXfrm>
        <a:off x="3103668" y="862367"/>
        <a:ext cx="1725360" cy="661333"/>
      </dsp:txXfrm>
    </dsp:sp>
    <dsp:sp modelId="{96A56D9B-3650-4052-82E5-58E8D32C5F5D}">
      <dsp:nvSpPr>
        <dsp:cNvPr id="0" name=""/>
        <dsp:cNvSpPr/>
      </dsp:nvSpPr>
      <dsp:spPr>
        <a:xfrm>
          <a:off x="5278118" y="1193033"/>
          <a:ext cx="2356927" cy="1639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SVM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Reti Neurali</a:t>
          </a:r>
        </a:p>
      </dsp:txBody>
      <dsp:txXfrm>
        <a:off x="5315839" y="1230754"/>
        <a:ext cx="2281485" cy="1212443"/>
      </dsp:txXfrm>
    </dsp:sp>
    <dsp:sp modelId="{AE3CE136-8366-45FE-99DA-E5EB7454C82C}">
      <dsp:nvSpPr>
        <dsp:cNvPr id="0" name=""/>
        <dsp:cNvSpPr/>
      </dsp:nvSpPr>
      <dsp:spPr>
        <a:xfrm>
          <a:off x="6549702" y="1475526"/>
          <a:ext cx="2351044" cy="2351044"/>
        </a:xfrm>
        <a:prstGeom prst="leftCircularArrow">
          <a:avLst>
            <a:gd name="adj1" fmla="val 3828"/>
            <a:gd name="adj2" fmla="val 478657"/>
            <a:gd name="adj3" fmla="val 2254168"/>
            <a:gd name="adj4" fmla="val 9024489"/>
            <a:gd name="adj5" fmla="val 446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F3D87-7988-4B2B-AE79-E115C3F0C5D9}">
      <dsp:nvSpPr>
        <dsp:cNvPr id="0" name=""/>
        <dsp:cNvSpPr/>
      </dsp:nvSpPr>
      <dsp:spPr>
        <a:xfrm>
          <a:off x="5904547" y="2480919"/>
          <a:ext cx="1766510" cy="702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Classificatori</a:t>
          </a:r>
        </a:p>
      </dsp:txBody>
      <dsp:txXfrm>
        <a:off x="5925122" y="2501494"/>
        <a:ext cx="1725360" cy="661333"/>
      </dsp:txXfrm>
    </dsp:sp>
    <dsp:sp modelId="{1C5C53C2-08AB-45A8-A829-2F805FC2689D}">
      <dsp:nvSpPr>
        <dsp:cNvPr id="0" name=""/>
        <dsp:cNvSpPr/>
      </dsp:nvSpPr>
      <dsp:spPr>
        <a:xfrm>
          <a:off x="8099571" y="1193033"/>
          <a:ext cx="1987324" cy="1639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Ulteriori evidenze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Conclusioni</a:t>
          </a:r>
        </a:p>
      </dsp:txBody>
      <dsp:txXfrm>
        <a:off x="8137292" y="1581996"/>
        <a:ext cx="1911882" cy="1212443"/>
      </dsp:txXfrm>
    </dsp:sp>
    <dsp:sp modelId="{3E6CCD5F-7D3E-4DF5-A5D8-1D598370BE42}">
      <dsp:nvSpPr>
        <dsp:cNvPr id="0" name=""/>
        <dsp:cNvSpPr/>
      </dsp:nvSpPr>
      <dsp:spPr>
        <a:xfrm>
          <a:off x="8541198" y="841792"/>
          <a:ext cx="1766510" cy="702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Conclusioni</a:t>
          </a:r>
        </a:p>
      </dsp:txBody>
      <dsp:txXfrm>
        <a:off x="8561773" y="862367"/>
        <a:ext cx="1725360" cy="661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905A4-2F35-4D52-AD99-0DCA285EF22D}" type="datetimeFigureOut">
              <a:rPr lang="it-IT" smtClean="0"/>
              <a:t>22/05/2020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53F3F-C26D-46EE-A35E-885822AD04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2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7307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163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9382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015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832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1349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PROVVISORIA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498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61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287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3893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0873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098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2032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1433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1070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168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0212225" y="-8467"/>
            <a:ext cx="1979776" cy="6866467"/>
            <a:chOff x="8800077" y="-8467"/>
            <a:chExt cx="3391923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flipH="1">
              <a:off x="8800077" y="3681413"/>
              <a:ext cx="3388752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7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29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6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78" indent="0">
              <a:buNone/>
              <a:defRPr sz="1600"/>
            </a:lvl2pPr>
            <a:lvl3pPr marL="914354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  <a:lvl6pPr marL="2285886" indent="0">
              <a:buNone/>
              <a:defRPr sz="1600"/>
            </a:lvl6pPr>
            <a:lvl7pPr marL="2743062" indent="0">
              <a:buNone/>
              <a:defRPr sz="1600"/>
            </a:lvl7pPr>
            <a:lvl8pPr marL="3200240" indent="0">
              <a:buNone/>
              <a:defRPr sz="1600"/>
            </a:lvl8pPr>
            <a:lvl9pPr marL="3657418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6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9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06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5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>
              <a:buFontTx/>
              <a:buNone/>
              <a:defRPr/>
            </a:lvl2pPr>
            <a:lvl3pPr marL="914354" indent="0">
              <a:buFontTx/>
              <a:buNone/>
              <a:defRPr/>
            </a:lvl3pPr>
            <a:lvl4pPr marL="1371532" indent="0">
              <a:buFontTx/>
              <a:buNone/>
              <a:defRPr/>
            </a:lvl4pPr>
            <a:lvl5pPr marL="1828709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2990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715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5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FontTx/>
              <a:buNone/>
              <a:defRPr/>
            </a:lvl2pPr>
            <a:lvl3pPr marL="914354" indent="0">
              <a:buFontTx/>
              <a:buNone/>
              <a:defRPr/>
            </a:lvl3pPr>
            <a:lvl4pPr marL="1371532" indent="0">
              <a:buFontTx/>
              <a:buNone/>
              <a:defRPr/>
            </a:lvl4pPr>
            <a:lvl5pPr marL="1828709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3120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78" indent="0">
              <a:buFontTx/>
              <a:buNone/>
              <a:defRPr/>
            </a:lvl2pPr>
            <a:lvl3pPr marL="914354" indent="0">
              <a:buFontTx/>
              <a:buNone/>
              <a:defRPr/>
            </a:lvl3pPr>
            <a:lvl4pPr marL="1371532" indent="0">
              <a:buFontTx/>
              <a:buNone/>
              <a:defRPr/>
            </a:lvl4pPr>
            <a:lvl5pPr marL="1828709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69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29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5" y="609603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7" y="609600"/>
            <a:ext cx="7060151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00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660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202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71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2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6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33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7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7" y="2737249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4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6" y="2737249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0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47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41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3" y="514928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39" indent="0">
              <a:buNone/>
              <a:defRPr sz="1400"/>
            </a:lvl2pPr>
            <a:lvl3pPr marL="914081" indent="0">
              <a:buNone/>
              <a:defRPr sz="1200"/>
            </a:lvl3pPr>
            <a:lvl4pPr marL="1371120" indent="0">
              <a:buNone/>
              <a:defRPr sz="1000"/>
            </a:lvl4pPr>
            <a:lvl5pPr marL="1828160" indent="0">
              <a:buNone/>
              <a:defRPr sz="1000"/>
            </a:lvl5pPr>
            <a:lvl6pPr marL="2285202" indent="0">
              <a:buNone/>
              <a:defRPr sz="1000"/>
            </a:lvl6pPr>
            <a:lvl7pPr marL="2742241" indent="0">
              <a:buNone/>
              <a:defRPr sz="1000"/>
            </a:lvl7pPr>
            <a:lvl8pPr marL="3199280" indent="0">
              <a:buNone/>
              <a:defRPr sz="1000"/>
            </a:lvl8pPr>
            <a:lvl9pPr marL="365631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19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0622421" y="-8467"/>
            <a:ext cx="1569579" cy="6866467"/>
            <a:chOff x="8616901" y="-8467"/>
            <a:chExt cx="3575099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H="1">
              <a:off x="8616901" y="3681413"/>
              <a:ext cx="3571924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6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6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5" y="60413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23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55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l" defTabSz="457178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82" indent="-342882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13" indent="-285737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42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20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298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474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652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829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006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4D690E-2C73-4C21-92BC-80642AFC7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419" y="3036358"/>
            <a:ext cx="10104881" cy="131135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it-IT" sz="4000" b="1" dirty="0">
                <a:solidFill>
                  <a:schemeClr val="tx2"/>
                </a:solidFill>
                <a:ea typeface="Cambria" panose="02040503050406030204" pitchFamily="18" charset="0"/>
              </a:rPr>
              <a:t>GENDER CLASSIFICATION USING </a:t>
            </a:r>
            <a:br>
              <a:rPr lang="it-IT" sz="4000" b="1" dirty="0">
                <a:solidFill>
                  <a:schemeClr val="tx2"/>
                </a:solidFill>
                <a:ea typeface="Cambria" panose="02040503050406030204" pitchFamily="18" charset="0"/>
              </a:rPr>
            </a:br>
            <a:r>
              <a:rPr lang="it-IT" sz="4000" b="1" dirty="0">
                <a:solidFill>
                  <a:schemeClr val="tx2"/>
                </a:solidFill>
                <a:ea typeface="Cambria" panose="02040503050406030204" pitchFamily="18" charset="0"/>
              </a:rPr>
              <a:t>A SPIDER WEB METHOD</a:t>
            </a:r>
            <a:endParaRPr lang="it-IT" sz="4000" b="1" dirty="0">
              <a:solidFill>
                <a:schemeClr val="tx2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8FC34BB-FA4A-4C70-BBD2-52BF290F6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3496" y="5622559"/>
            <a:ext cx="5031619" cy="681987"/>
          </a:xfrm>
        </p:spPr>
        <p:txBody>
          <a:bodyPr>
            <a:normAutofit lnSpcReduction="10000"/>
          </a:bodyPr>
          <a:lstStyle/>
          <a:p>
            <a:pPr algn="l"/>
            <a:r>
              <a:rPr lang="it-IT" sz="1600" b="1" dirty="0">
                <a:solidFill>
                  <a:schemeClr val="tx1"/>
                </a:solidFill>
              </a:rPr>
              <a:t>Studenti: 	Salvatore Froncillo		0522500858</a:t>
            </a:r>
          </a:p>
          <a:p>
            <a:pPr algn="l"/>
            <a:r>
              <a:rPr lang="it-IT" sz="1600" b="1" dirty="0">
                <a:solidFill>
                  <a:schemeClr val="tx1"/>
                </a:solidFill>
              </a:rPr>
              <a:t>			Pasqualino Gravina		0522500864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44C8744-AB65-4114-A243-F4A14978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87" y="216439"/>
            <a:ext cx="8659081" cy="254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20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Classificatore SVM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5D802C4B-77C7-4E14-8301-03FB3F27E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704025"/>
              </p:ext>
            </p:extLst>
          </p:nvPr>
        </p:nvGraphicFramePr>
        <p:xfrm>
          <a:off x="2126176" y="2648806"/>
          <a:ext cx="7267700" cy="250569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4170270">
                  <a:extLst>
                    <a:ext uri="{9D8B030D-6E8A-4147-A177-3AD203B41FA5}">
                      <a16:colId xmlns:a16="http://schemas.microsoft.com/office/drawing/2014/main" val="3849770"/>
                    </a:ext>
                  </a:extLst>
                </a:gridCol>
                <a:gridCol w="3097430">
                  <a:extLst>
                    <a:ext uri="{9D8B030D-6E8A-4147-A177-3AD203B41FA5}">
                      <a16:colId xmlns:a16="http://schemas.microsoft.com/office/drawing/2014/main" val="3846735565"/>
                    </a:ext>
                  </a:extLst>
                </a:gridCol>
              </a:tblGrid>
              <a:tr h="498176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b="1" dirty="0">
                          <a:effectLst/>
                        </a:rPr>
                        <a:t>Configurazione</a:t>
                      </a:r>
                      <a:endParaRPr lang="it-IT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b="1" dirty="0" err="1">
                          <a:effectLst/>
                        </a:rPr>
                        <a:t>Accuracy</a:t>
                      </a:r>
                      <a:endParaRPr lang="it-IT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2605825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4C_4S_var4</a:t>
                      </a:r>
                      <a:endParaRPr lang="it-IT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0.72</a:t>
                      </a:r>
                      <a:endParaRPr lang="it-IT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8085762"/>
                  </a:ext>
                </a:extLst>
              </a:tr>
              <a:tr h="512991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4C_4S_var2</a:t>
                      </a:r>
                      <a:endParaRPr lang="it-IT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0.73</a:t>
                      </a:r>
                      <a:endParaRPr lang="it-IT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7884374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5C_4S_inv</a:t>
                      </a:r>
                      <a:endParaRPr lang="it-IT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0.74</a:t>
                      </a:r>
                      <a:endParaRPr lang="it-IT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5116009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4C_3S_inv</a:t>
                      </a:r>
                      <a:endParaRPr lang="it-IT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0.71</a:t>
                      </a:r>
                      <a:endParaRPr lang="it-IT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8308682"/>
                  </a:ext>
                </a:extLst>
              </a:tr>
            </a:tbl>
          </a:graphicData>
        </a:graphic>
      </p:graphicFrame>
      <p:sp>
        <p:nvSpPr>
          <p:cNvPr id="5" name="Rettangolo 4">
            <a:extLst>
              <a:ext uri="{FF2B5EF4-FFF2-40B4-BE49-F238E27FC236}">
                <a16:creationId xmlns:a16="http://schemas.microsoft.com/office/drawing/2014/main" id="{402939D6-349F-4CF6-AB9C-0D806F0D7643}"/>
              </a:ext>
            </a:extLst>
          </p:cNvPr>
          <p:cNvSpPr/>
          <p:nvPr/>
        </p:nvSpPr>
        <p:spPr>
          <a:xfrm>
            <a:off x="491711" y="1248221"/>
            <a:ext cx="9151054" cy="872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Support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Vector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Machines (SVM) sono dei modelli di apprendimento supervisionato associati ad algoritmi di apprendimento per la classificazione e la regressione. 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23CDEF3-9877-48AD-8915-84C13ABD1570}"/>
              </a:ext>
            </a:extLst>
          </p:cNvPr>
          <p:cNvSpPr/>
          <p:nvPr/>
        </p:nvSpPr>
        <p:spPr>
          <a:xfrm>
            <a:off x="2411431" y="5682603"/>
            <a:ext cx="6697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L’</a:t>
            </a:r>
            <a:r>
              <a:rPr lang="it-IT" sz="2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accuracy</a:t>
            </a:r>
            <a:r>
              <a:rPr lang="it-IT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riscontrata utilizzando questa tipologia di classificatore è 0.74</a:t>
            </a:r>
          </a:p>
        </p:txBody>
      </p:sp>
    </p:spTree>
    <p:extLst>
      <p:ext uri="{BB962C8B-B14F-4D97-AF65-F5344CB8AC3E}">
        <p14:creationId xmlns:p14="http://schemas.microsoft.com/office/powerpoint/2010/main" val="608525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3D19BB25-9586-482E-ABD8-74D482CFB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904" y="966702"/>
            <a:ext cx="8503735" cy="584379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Rete Neurale (1)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349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Rete Neurale (2)</a:t>
            </a:r>
          </a:p>
        </p:txBody>
      </p:sp>
      <p:graphicFrame>
        <p:nvGraphicFramePr>
          <p:cNvPr id="3" name="Segnaposto contenuto 2">
            <a:extLst>
              <a:ext uri="{FF2B5EF4-FFF2-40B4-BE49-F238E27FC236}">
                <a16:creationId xmlns:a16="http://schemas.microsoft.com/office/drawing/2014/main" id="{D85654C4-7DA5-488C-AA00-E5F13C9016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1417576"/>
              </p:ext>
            </p:extLst>
          </p:nvPr>
        </p:nvGraphicFramePr>
        <p:xfrm>
          <a:off x="1951411" y="2654135"/>
          <a:ext cx="7322592" cy="252147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440610">
                  <a:extLst>
                    <a:ext uri="{9D8B030D-6E8A-4147-A177-3AD203B41FA5}">
                      <a16:colId xmlns:a16="http://schemas.microsoft.com/office/drawing/2014/main" val="4148733451"/>
                    </a:ext>
                  </a:extLst>
                </a:gridCol>
                <a:gridCol w="2440610">
                  <a:extLst>
                    <a:ext uri="{9D8B030D-6E8A-4147-A177-3AD203B41FA5}">
                      <a16:colId xmlns:a16="http://schemas.microsoft.com/office/drawing/2014/main" val="4093849720"/>
                    </a:ext>
                  </a:extLst>
                </a:gridCol>
                <a:gridCol w="2441372">
                  <a:extLst>
                    <a:ext uri="{9D8B030D-6E8A-4147-A177-3AD203B41FA5}">
                      <a16:colId xmlns:a16="http://schemas.microsoft.com/office/drawing/2014/main" val="517661242"/>
                    </a:ext>
                  </a:extLst>
                </a:gridCol>
              </a:tblGrid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000" dirty="0">
                          <a:effectLst/>
                        </a:rPr>
                        <a:t>Configurazione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000" dirty="0">
                          <a:effectLst/>
                        </a:rPr>
                        <a:t>Loss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000" dirty="0" err="1">
                          <a:effectLst/>
                        </a:rPr>
                        <a:t>Accuracy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9385482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4C_4S_var4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0.54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0.72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8382625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4C_4S_var2</a:t>
                      </a:r>
                      <a:endParaRPr lang="it-IT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0.54</a:t>
                      </a:r>
                      <a:endParaRPr lang="it-IT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0.73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0918279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5C_4S_inv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0.50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0.75</a:t>
                      </a:r>
                      <a:endParaRPr lang="it-IT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0775352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4C_3S_inv</a:t>
                      </a:r>
                      <a:endParaRPr lang="it-IT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0.55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0.70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1104466"/>
                  </a:ext>
                </a:extLst>
              </a:tr>
            </a:tbl>
          </a:graphicData>
        </a:graphic>
      </p:graphicFrame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Segnaposto contenuto 5">
            <a:extLst>
              <a:ext uri="{FF2B5EF4-FFF2-40B4-BE49-F238E27FC236}">
                <a16:creationId xmlns:a16="http://schemas.microsoft.com/office/drawing/2014/main" id="{326CC690-05EC-42BE-AFC0-6E518C0820DB}"/>
              </a:ext>
            </a:extLst>
          </p:cNvPr>
          <p:cNvSpPr txBox="1">
            <a:spLocks/>
          </p:cNvSpPr>
          <p:nvPr/>
        </p:nvSpPr>
        <p:spPr>
          <a:xfrm>
            <a:off x="439202" y="1359230"/>
            <a:ext cx="9417317" cy="1963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Dopo aver sviluppato 4 classificatori per le relative configurazioni possiamo affermare che anche con l’utilizzo di reti neurali non è stato possibile ottenere una percentuale di accuratezza maggiore dello 0.75.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EA2A9C4-26A4-4824-A8A5-22D024DFF644}"/>
              </a:ext>
            </a:extLst>
          </p:cNvPr>
          <p:cNvSpPr/>
          <p:nvPr/>
        </p:nvSpPr>
        <p:spPr>
          <a:xfrm>
            <a:off x="439202" y="5666891"/>
            <a:ext cx="9417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È stata inoltre tentata l’aggiunta delle due features riguardanti età e razza dei volti all’array ragnatela, senza notare rilevanti miglioramenti.</a:t>
            </a:r>
          </a:p>
        </p:txBody>
      </p:sp>
    </p:spTree>
    <p:extLst>
      <p:ext uri="{BB962C8B-B14F-4D97-AF65-F5344CB8AC3E}">
        <p14:creationId xmlns:p14="http://schemas.microsoft.com/office/powerpoint/2010/main" val="4084162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Rete Neurale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Convoluzionale</a:t>
            </a:r>
            <a:endParaRPr lang="it-IT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6A508CE6-0705-4067-9D7B-D21066ED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46" y="2281563"/>
            <a:ext cx="10665890" cy="2706074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B8337E40-78D9-4889-9F8C-3B3CF1570FFF}"/>
              </a:ext>
            </a:extLst>
          </p:cNvPr>
          <p:cNvSpPr/>
          <p:nvPr/>
        </p:nvSpPr>
        <p:spPr>
          <a:xfrm>
            <a:off x="1801091" y="5624729"/>
            <a:ext cx="73547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</a:t>
            </a:r>
            <a:r>
              <a:rPr lang="it-IT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  <a:r>
              <a:rPr lang="it-IT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riscontrata utilizzando questa tipologia di rete neurale è </a:t>
            </a:r>
            <a:r>
              <a:rPr lang="it-IT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0.88</a:t>
            </a: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612923F0-B0EB-44AB-915D-4DA23110A312}"/>
              </a:ext>
            </a:extLst>
          </p:cNvPr>
          <p:cNvSpPr txBox="1">
            <a:spLocks/>
          </p:cNvSpPr>
          <p:nvPr/>
        </p:nvSpPr>
        <p:spPr>
          <a:xfrm>
            <a:off x="491068" y="892182"/>
            <a:ext cx="10544846" cy="1253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it-IT" sz="2200" dirty="0"/>
              <a:t>Modello di rete neurale </a:t>
            </a:r>
            <a:r>
              <a:rPr lang="it-IT" sz="2200" dirty="0" err="1"/>
              <a:t>convoluzionale</a:t>
            </a:r>
            <a:r>
              <a:rPr lang="it-IT" sz="2200" dirty="0"/>
              <a:t> con input solo immagini del dataset</a:t>
            </a:r>
          </a:p>
        </p:txBody>
      </p:sp>
    </p:spTree>
    <p:extLst>
      <p:ext uri="{BB962C8B-B14F-4D97-AF65-F5344CB8AC3E}">
        <p14:creationId xmlns:p14="http://schemas.microsoft.com/office/powerpoint/2010/main" val="1894804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Rete Neurale ‘IBRIDA’ (1)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8938DFB2-AF8D-476C-BA82-350DFB654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751" y="1138776"/>
            <a:ext cx="10751805" cy="3965878"/>
          </a:xfrm>
        </p:spPr>
      </p:pic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10786D49-B17F-43C3-8851-197E38DB9400}"/>
              </a:ext>
            </a:extLst>
          </p:cNvPr>
          <p:cNvSpPr txBox="1">
            <a:spLocks/>
          </p:cNvSpPr>
          <p:nvPr/>
        </p:nvSpPr>
        <p:spPr>
          <a:xfrm>
            <a:off x="1492332" y="5428510"/>
            <a:ext cx="8126681" cy="1303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400" dirty="0"/>
              <a:t>La rete neurale ‘ibrida’ concatena la rete </a:t>
            </a:r>
            <a:r>
              <a:rPr lang="it-IT" sz="2400" dirty="0" err="1"/>
              <a:t>convoluzionale</a:t>
            </a:r>
            <a:r>
              <a:rPr lang="it-IT" sz="2400" dirty="0"/>
              <a:t> con la rete neurale con input la ragnatela nella fase in cui la rete </a:t>
            </a:r>
            <a:r>
              <a:rPr lang="it-IT" sz="2400" dirty="0" err="1"/>
              <a:t>convoluzionale</a:t>
            </a:r>
            <a:r>
              <a:rPr lang="it-IT" sz="2400" dirty="0"/>
              <a:t> è </a:t>
            </a:r>
            <a:r>
              <a:rPr lang="it-IT" sz="2400" dirty="0" err="1"/>
              <a:t>fully</a:t>
            </a:r>
            <a:r>
              <a:rPr lang="it-IT" sz="2400" dirty="0"/>
              <a:t> </a:t>
            </a:r>
            <a:r>
              <a:rPr lang="it-IT" sz="2400" dirty="0" err="1"/>
              <a:t>connected</a:t>
            </a:r>
            <a:r>
              <a:rPr lang="it-I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523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Rete Neurale ‘IBRIDA’ (2)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Segnaposto contenuto 2">
            <a:extLst>
              <a:ext uri="{FF2B5EF4-FFF2-40B4-BE49-F238E27FC236}">
                <a16:creationId xmlns:a16="http://schemas.microsoft.com/office/drawing/2014/main" id="{EC9AEB7B-689A-491C-8D40-06DC5C1855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4580971"/>
              </p:ext>
            </p:extLst>
          </p:nvPr>
        </p:nvGraphicFramePr>
        <p:xfrm>
          <a:off x="2157350" y="1804506"/>
          <a:ext cx="7322592" cy="252147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440610">
                  <a:extLst>
                    <a:ext uri="{9D8B030D-6E8A-4147-A177-3AD203B41FA5}">
                      <a16:colId xmlns:a16="http://schemas.microsoft.com/office/drawing/2014/main" val="4148733451"/>
                    </a:ext>
                  </a:extLst>
                </a:gridCol>
                <a:gridCol w="2440610">
                  <a:extLst>
                    <a:ext uri="{9D8B030D-6E8A-4147-A177-3AD203B41FA5}">
                      <a16:colId xmlns:a16="http://schemas.microsoft.com/office/drawing/2014/main" val="4093849720"/>
                    </a:ext>
                  </a:extLst>
                </a:gridCol>
                <a:gridCol w="2441372">
                  <a:extLst>
                    <a:ext uri="{9D8B030D-6E8A-4147-A177-3AD203B41FA5}">
                      <a16:colId xmlns:a16="http://schemas.microsoft.com/office/drawing/2014/main" val="517661242"/>
                    </a:ext>
                  </a:extLst>
                </a:gridCol>
              </a:tblGrid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000" dirty="0">
                          <a:effectLst/>
                        </a:rPr>
                        <a:t>Configurazione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000" dirty="0">
                          <a:effectLst/>
                        </a:rPr>
                        <a:t>Loss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000" dirty="0" err="1">
                          <a:effectLst/>
                        </a:rPr>
                        <a:t>Accuracy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9385482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4C_4S_var4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0.25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0.89</a:t>
                      </a:r>
                      <a:endParaRPr lang="it-IT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8382625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4C_4S_var2</a:t>
                      </a:r>
                      <a:endParaRPr lang="it-IT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0.27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0.88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0918279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5C_4S_inv</a:t>
                      </a:r>
                      <a:endParaRPr lang="it-IT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0.27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0.88</a:t>
                      </a:r>
                      <a:endParaRPr lang="it-IT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0775352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4C_3S_inv</a:t>
                      </a:r>
                      <a:endParaRPr lang="it-IT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0.26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0.88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1104466"/>
                  </a:ext>
                </a:extLst>
              </a:tr>
            </a:tbl>
          </a:graphicData>
        </a:graphic>
      </p:graphicFrame>
      <p:sp>
        <p:nvSpPr>
          <p:cNvPr id="9" name="Rettangolo 8">
            <a:extLst>
              <a:ext uri="{FF2B5EF4-FFF2-40B4-BE49-F238E27FC236}">
                <a16:creationId xmlns:a16="http://schemas.microsoft.com/office/drawing/2014/main" id="{9B26F89C-0122-4356-92AE-EF80385CD0C5}"/>
              </a:ext>
            </a:extLst>
          </p:cNvPr>
          <p:cNvSpPr/>
          <p:nvPr/>
        </p:nvSpPr>
        <p:spPr>
          <a:xfrm>
            <a:off x="1935415" y="5223862"/>
            <a:ext cx="77664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</a:t>
            </a:r>
            <a:r>
              <a:rPr lang="it-IT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  <a:r>
              <a:rPr lang="it-IT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riscontrata utilizzando questa tipologia di rete neurale è </a:t>
            </a:r>
            <a:r>
              <a:rPr lang="it-IT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0.89</a:t>
            </a:r>
          </a:p>
        </p:txBody>
      </p:sp>
    </p:spTree>
    <p:extLst>
      <p:ext uri="{BB962C8B-B14F-4D97-AF65-F5344CB8AC3E}">
        <p14:creationId xmlns:p14="http://schemas.microsoft.com/office/powerpoint/2010/main" val="833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Ulteriori evidenze – Dataset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CelebA</a:t>
            </a:r>
            <a:endParaRPr lang="it-IT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9AAFD8B-D116-458F-B53A-D65E21700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610" y="1636642"/>
            <a:ext cx="4503133" cy="2795358"/>
          </a:xfr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Segnaposto contenuto 2">
            <a:extLst>
              <a:ext uri="{FF2B5EF4-FFF2-40B4-BE49-F238E27FC236}">
                <a16:creationId xmlns:a16="http://schemas.microsoft.com/office/drawing/2014/main" id="{23C7260C-CD74-4BEA-8527-626AE0F207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0627645"/>
              </p:ext>
            </p:extLst>
          </p:nvPr>
        </p:nvGraphicFramePr>
        <p:xfrm>
          <a:off x="1828389" y="5223862"/>
          <a:ext cx="7322592" cy="98314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440610">
                  <a:extLst>
                    <a:ext uri="{9D8B030D-6E8A-4147-A177-3AD203B41FA5}">
                      <a16:colId xmlns:a16="http://schemas.microsoft.com/office/drawing/2014/main" val="4148733451"/>
                    </a:ext>
                  </a:extLst>
                </a:gridCol>
                <a:gridCol w="2440610">
                  <a:extLst>
                    <a:ext uri="{9D8B030D-6E8A-4147-A177-3AD203B41FA5}">
                      <a16:colId xmlns:a16="http://schemas.microsoft.com/office/drawing/2014/main" val="4093849720"/>
                    </a:ext>
                  </a:extLst>
                </a:gridCol>
                <a:gridCol w="2441372">
                  <a:extLst>
                    <a:ext uri="{9D8B030D-6E8A-4147-A177-3AD203B41FA5}">
                      <a16:colId xmlns:a16="http://schemas.microsoft.com/office/drawing/2014/main" val="517661242"/>
                    </a:ext>
                  </a:extLst>
                </a:gridCol>
              </a:tblGrid>
              <a:tr h="47885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000" dirty="0">
                          <a:effectLst/>
                        </a:rPr>
                        <a:t>Configurazione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000" dirty="0">
                          <a:effectLst/>
                        </a:rPr>
                        <a:t>Loss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000" dirty="0" err="1">
                          <a:effectLst/>
                        </a:rPr>
                        <a:t>Accuracy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9385482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5C_4S_inv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0.42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0.81</a:t>
                      </a:r>
                      <a:endParaRPr lang="it-IT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8382625"/>
                  </a:ext>
                </a:extLst>
              </a:tr>
            </a:tbl>
          </a:graphicData>
        </a:graphic>
      </p:graphicFrame>
      <p:sp>
        <p:nvSpPr>
          <p:cNvPr id="12" name="Rettangolo 11">
            <a:extLst>
              <a:ext uri="{FF2B5EF4-FFF2-40B4-BE49-F238E27FC236}">
                <a16:creationId xmlns:a16="http://schemas.microsoft.com/office/drawing/2014/main" id="{6D15A4C0-3152-473C-8E9F-BCB4F015EA7F}"/>
              </a:ext>
            </a:extLst>
          </p:cNvPr>
          <p:cNvSpPr/>
          <p:nvPr/>
        </p:nvSpPr>
        <p:spPr>
          <a:xfrm>
            <a:off x="5934514" y="1609900"/>
            <a:ext cx="48839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imes New Roman" panose="02020603050405020304" pitchFamily="18" charset="0"/>
              </a:rPr>
              <a:t>CelebFaces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imes New Roman" panose="02020603050405020304" pitchFamily="18" charset="0"/>
              </a:rPr>
              <a:t>Attributes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imes New Roman" panose="02020603050405020304" pitchFamily="18" charset="0"/>
              </a:rPr>
              <a:t> Dataset (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imes New Roman" panose="02020603050405020304" pitchFamily="18" charset="0"/>
              </a:rPr>
              <a:t>CelebA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imes New Roman" panose="02020603050405020304" pitchFamily="18" charset="0"/>
              </a:rPr>
              <a:t>) è un set di dati di volti con attributi su larga scala con oltre 200.000 immagini di celebrità, ognuna con 40 annotazioni di attributi. 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D309E9C-AE1F-46E8-8BBF-9183F54CE32B}"/>
              </a:ext>
            </a:extLst>
          </p:cNvPr>
          <p:cNvSpPr txBox="1"/>
          <p:nvPr/>
        </p:nvSpPr>
        <p:spPr>
          <a:xfrm>
            <a:off x="5934514" y="3281577"/>
            <a:ext cx="4722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Utilizzando tale dataset è stato allenato un modello di rete neurale con la migliore configurazione ottenuta in precedenza.</a:t>
            </a:r>
          </a:p>
        </p:txBody>
      </p:sp>
    </p:spTree>
    <p:extLst>
      <p:ext uri="{BB962C8B-B14F-4D97-AF65-F5344CB8AC3E}">
        <p14:creationId xmlns:p14="http://schemas.microsoft.com/office/powerpoint/2010/main" val="3566621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Test incrociati (1)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01EE5AC2-1C79-46AB-A339-D2A455D9A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84" y="1876301"/>
            <a:ext cx="7677923" cy="4582579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88BC53BE-5F4F-4768-8CC3-FA3AB5D049D0}"/>
              </a:ext>
            </a:extLst>
          </p:cNvPr>
          <p:cNvSpPr txBox="1">
            <a:spLocks/>
          </p:cNvSpPr>
          <p:nvPr/>
        </p:nvSpPr>
        <p:spPr>
          <a:xfrm>
            <a:off x="1735357" y="1216437"/>
            <a:ext cx="1904831" cy="4177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Training Set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2B59000A-1E49-40E4-BE92-0BB4E8A387F2}"/>
              </a:ext>
            </a:extLst>
          </p:cNvPr>
          <p:cNvSpPr txBox="1">
            <a:spLocks/>
          </p:cNvSpPr>
          <p:nvPr/>
        </p:nvSpPr>
        <p:spPr>
          <a:xfrm>
            <a:off x="6827893" y="1216437"/>
            <a:ext cx="914820" cy="4177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905638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Test incrociati (2)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C5AEAE0A-7733-4E36-8A18-C0CD44E8B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352327"/>
              </p:ext>
            </p:extLst>
          </p:nvPr>
        </p:nvGraphicFramePr>
        <p:xfrm>
          <a:off x="2099163" y="1634138"/>
          <a:ext cx="7427513" cy="192284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564448">
                  <a:extLst>
                    <a:ext uri="{9D8B030D-6E8A-4147-A177-3AD203B41FA5}">
                      <a16:colId xmlns:a16="http://schemas.microsoft.com/office/drawing/2014/main" val="2978386607"/>
                    </a:ext>
                  </a:extLst>
                </a:gridCol>
                <a:gridCol w="2431153">
                  <a:extLst>
                    <a:ext uri="{9D8B030D-6E8A-4147-A177-3AD203B41FA5}">
                      <a16:colId xmlns:a16="http://schemas.microsoft.com/office/drawing/2014/main" val="1966115589"/>
                    </a:ext>
                  </a:extLst>
                </a:gridCol>
                <a:gridCol w="2431912">
                  <a:extLst>
                    <a:ext uri="{9D8B030D-6E8A-4147-A177-3AD203B41FA5}">
                      <a16:colId xmlns:a16="http://schemas.microsoft.com/office/drawing/2014/main" val="3024499836"/>
                    </a:ext>
                  </a:extLst>
                </a:gridCol>
              </a:tblGrid>
              <a:tr h="384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Classificatore allenato su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Dataset di test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 err="1">
                          <a:effectLst/>
                        </a:rPr>
                        <a:t>Accuracy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4349799"/>
                  </a:ext>
                </a:extLst>
              </a:tr>
              <a:tr h="384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UTKFace</a:t>
                      </a:r>
                      <a:endParaRPr lang="it-IT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UTKFace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0.74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3224187"/>
                  </a:ext>
                </a:extLst>
              </a:tr>
              <a:tr h="384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CelebA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CelebA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0.81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170476"/>
                  </a:ext>
                </a:extLst>
              </a:tr>
              <a:tr h="384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UTKFace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CelebA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0.74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871189"/>
                  </a:ext>
                </a:extLst>
              </a:tr>
              <a:tr h="384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CelebA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UTKFace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0.73</a:t>
                      </a:r>
                      <a:endParaRPr lang="it-IT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9840623"/>
                  </a:ext>
                </a:extLst>
              </a:tr>
            </a:tbl>
          </a:graphicData>
        </a:graphic>
      </p:graphicFrame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838FA1A1-316D-456B-8C66-4B14771A8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3" y="4921954"/>
            <a:ext cx="4495724" cy="170447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dirty="0"/>
              <a:t>Età che spazia tra gli 0 e i 116 anni;</a:t>
            </a:r>
          </a:p>
          <a:p>
            <a:pPr>
              <a:lnSpc>
                <a:spcPct val="200000"/>
              </a:lnSpc>
            </a:pPr>
            <a:r>
              <a:rPr lang="it-IT" dirty="0"/>
              <a:t>distribuzione di razza diversificata.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332F196-1DD4-4B0A-B205-7F300464092D}"/>
              </a:ext>
            </a:extLst>
          </p:cNvPr>
          <p:cNvSpPr txBox="1">
            <a:spLocks/>
          </p:cNvSpPr>
          <p:nvPr/>
        </p:nvSpPr>
        <p:spPr>
          <a:xfrm>
            <a:off x="268354" y="4106870"/>
            <a:ext cx="2083010" cy="4177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UTKFace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19DDCB5-C0ED-498C-8237-8747381A9C7F}"/>
              </a:ext>
            </a:extLst>
          </p:cNvPr>
          <p:cNvCxnSpPr>
            <a:cxnSpLocks/>
          </p:cNvCxnSpPr>
          <p:nvPr/>
        </p:nvCxnSpPr>
        <p:spPr>
          <a:xfrm>
            <a:off x="6177925" y="4623191"/>
            <a:ext cx="381761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EB55286-BEB3-4C59-B21B-4DA380769A44}"/>
              </a:ext>
            </a:extLst>
          </p:cNvPr>
          <p:cNvCxnSpPr>
            <a:cxnSpLocks/>
          </p:cNvCxnSpPr>
          <p:nvPr/>
        </p:nvCxnSpPr>
        <p:spPr>
          <a:xfrm>
            <a:off x="268353" y="4623191"/>
            <a:ext cx="381761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olo 1">
            <a:extLst>
              <a:ext uri="{FF2B5EF4-FFF2-40B4-BE49-F238E27FC236}">
                <a16:creationId xmlns:a16="http://schemas.microsoft.com/office/drawing/2014/main" id="{0B407695-2439-4326-BE47-455F005B29FA}"/>
              </a:ext>
            </a:extLst>
          </p:cNvPr>
          <p:cNvSpPr txBox="1">
            <a:spLocks/>
          </p:cNvSpPr>
          <p:nvPr/>
        </p:nvSpPr>
        <p:spPr>
          <a:xfrm>
            <a:off x="6177925" y="4106869"/>
            <a:ext cx="2083010" cy="4177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CelebA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Segnaposto contenuto 3">
            <a:extLst>
              <a:ext uri="{FF2B5EF4-FFF2-40B4-BE49-F238E27FC236}">
                <a16:creationId xmlns:a16="http://schemas.microsoft.com/office/drawing/2014/main" id="{C5F931D1-B6DE-4600-B3D0-9F59673924A9}"/>
              </a:ext>
            </a:extLst>
          </p:cNvPr>
          <p:cNvSpPr txBox="1">
            <a:spLocks/>
          </p:cNvSpPr>
          <p:nvPr/>
        </p:nvSpPr>
        <p:spPr>
          <a:xfrm>
            <a:off x="6096000" y="4837161"/>
            <a:ext cx="4021777" cy="170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it-IT" dirty="0"/>
              <a:t>Range ristretto di età, in cui non sono inclusi volti in età infantile ed avanzata.</a:t>
            </a:r>
          </a:p>
        </p:txBody>
      </p:sp>
    </p:spTree>
    <p:extLst>
      <p:ext uri="{BB962C8B-B14F-4D97-AF65-F5344CB8AC3E}">
        <p14:creationId xmlns:p14="http://schemas.microsoft.com/office/powerpoint/2010/main" val="77011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Conclusioni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7B80136F-F7F8-4BA5-86EF-399069E0F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601" y="1484652"/>
            <a:ext cx="8977305" cy="450540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50000"/>
              </a:lnSpc>
            </a:pPr>
            <a:r>
              <a:rPr lang="it-IT" sz="2300" b="1" dirty="0"/>
              <a:t>Classificatore SVM									</a:t>
            </a:r>
            <a:r>
              <a:rPr lang="it-IT" sz="2300" b="1" dirty="0" err="1"/>
              <a:t>Accuracy</a:t>
            </a:r>
            <a:r>
              <a:rPr lang="it-IT" sz="2300" b="1" dirty="0"/>
              <a:t>: 0.74</a:t>
            </a:r>
          </a:p>
          <a:p>
            <a:pPr>
              <a:lnSpc>
                <a:spcPct val="250000"/>
              </a:lnSpc>
            </a:pPr>
            <a:r>
              <a:rPr lang="it-IT" sz="2300" b="1" dirty="0"/>
              <a:t>Rete Neurale con Ragnatela (</a:t>
            </a:r>
            <a:r>
              <a:rPr lang="it-IT" sz="2300" b="1" dirty="0" err="1"/>
              <a:t>UTKFace</a:t>
            </a:r>
            <a:r>
              <a:rPr lang="it-IT" sz="2300" b="1" dirty="0"/>
              <a:t>)			</a:t>
            </a:r>
            <a:r>
              <a:rPr lang="it-IT" sz="2300" b="1" dirty="0" err="1"/>
              <a:t>Accuracy</a:t>
            </a:r>
            <a:r>
              <a:rPr lang="it-IT" sz="2300" b="1" dirty="0"/>
              <a:t>: 0.75</a:t>
            </a:r>
          </a:p>
          <a:p>
            <a:pPr>
              <a:lnSpc>
                <a:spcPct val="250000"/>
              </a:lnSpc>
            </a:pPr>
            <a:r>
              <a:rPr lang="it-IT" sz="2300" b="1" dirty="0"/>
              <a:t>Rete Neurale </a:t>
            </a:r>
            <a:r>
              <a:rPr lang="it-IT" sz="2300" b="1" dirty="0" err="1"/>
              <a:t>Convoluzionale</a:t>
            </a:r>
            <a:r>
              <a:rPr lang="it-IT" sz="2300" b="1" dirty="0"/>
              <a:t> Immagini			</a:t>
            </a:r>
            <a:r>
              <a:rPr lang="it-IT" sz="2300" b="1" dirty="0" err="1"/>
              <a:t>Accuracy</a:t>
            </a:r>
            <a:r>
              <a:rPr lang="it-IT" sz="2300" b="1" dirty="0"/>
              <a:t>: 0.88 </a:t>
            </a:r>
          </a:p>
          <a:p>
            <a:pPr>
              <a:lnSpc>
                <a:spcPct val="250000"/>
              </a:lnSpc>
            </a:pPr>
            <a:r>
              <a:rPr lang="it-IT" sz="2300" b="1" dirty="0"/>
              <a:t>Rete Neurale ‘Ibrida’								</a:t>
            </a:r>
            <a:r>
              <a:rPr lang="it-IT" sz="2300" b="1" dirty="0" err="1"/>
              <a:t>Accuracy</a:t>
            </a:r>
            <a:r>
              <a:rPr lang="it-IT" sz="2300" b="1" dirty="0"/>
              <a:t>: 0.89</a:t>
            </a:r>
          </a:p>
          <a:p>
            <a:pPr>
              <a:lnSpc>
                <a:spcPct val="250000"/>
              </a:lnSpc>
            </a:pPr>
            <a:r>
              <a:rPr lang="it-IT" sz="2300" b="1" dirty="0"/>
              <a:t>Rete Neurale con Ragnatela (</a:t>
            </a:r>
            <a:r>
              <a:rPr lang="it-IT" sz="2300" b="1" dirty="0" err="1"/>
              <a:t>CelebA</a:t>
            </a:r>
            <a:r>
              <a:rPr lang="it-IT" sz="2300" b="1" dirty="0"/>
              <a:t>)				</a:t>
            </a:r>
            <a:r>
              <a:rPr lang="it-IT" sz="2300" b="1" dirty="0" err="1"/>
              <a:t>Accuracy</a:t>
            </a:r>
            <a:r>
              <a:rPr lang="it-IT" sz="2300" b="1" dirty="0"/>
              <a:t>: 0.81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8973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89133313-38A4-421B-B62F-7DABB2042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018429"/>
              </p:ext>
            </p:extLst>
          </p:nvPr>
        </p:nvGraphicFramePr>
        <p:xfrm>
          <a:off x="706985" y="1321077"/>
          <a:ext cx="10312524" cy="4025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2551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Gender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Classification</a:t>
            </a:r>
            <a:endParaRPr lang="it-IT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028B8D3C-CDA7-47FB-84D5-19EEE478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90" y="867943"/>
            <a:ext cx="9866148" cy="65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00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9" y="125987"/>
            <a:ext cx="2083010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Obiettivi</a:t>
            </a:r>
          </a:p>
        </p:txBody>
      </p:sp>
      <p:sp>
        <p:nvSpPr>
          <p:cNvPr id="5" name="Segnaposto contenuto 3">
            <a:extLst>
              <a:ext uri="{FF2B5EF4-FFF2-40B4-BE49-F238E27FC236}">
                <a16:creationId xmlns:a16="http://schemas.microsoft.com/office/drawing/2014/main" id="{86B58ABD-BB1E-4F0E-9629-1C7F266B4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300" y="2109284"/>
            <a:ext cx="4030201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sz="2000" dirty="0"/>
              <a:t>Face </a:t>
            </a:r>
            <a:r>
              <a:rPr lang="it-IT" sz="2000" dirty="0" err="1"/>
              <a:t>Detection</a:t>
            </a:r>
            <a:endParaRPr lang="it-IT" sz="2000" dirty="0"/>
          </a:p>
          <a:p>
            <a:pPr>
              <a:lnSpc>
                <a:spcPct val="200000"/>
              </a:lnSpc>
            </a:pPr>
            <a:r>
              <a:rPr lang="it-IT" sz="2000" dirty="0"/>
              <a:t>Estrazione Landmark</a:t>
            </a:r>
          </a:p>
          <a:p>
            <a:pPr>
              <a:lnSpc>
                <a:spcPct val="200000"/>
              </a:lnSpc>
            </a:pPr>
            <a:r>
              <a:rPr lang="it-IT" sz="2000" dirty="0"/>
              <a:t>Applicazione Ragnatela</a:t>
            </a:r>
          </a:p>
          <a:p>
            <a:pPr>
              <a:lnSpc>
                <a:spcPct val="200000"/>
              </a:lnSpc>
            </a:pPr>
            <a:r>
              <a:rPr lang="it-IT" sz="2000" dirty="0"/>
              <a:t>Creazione di 2 classificatori</a:t>
            </a:r>
          </a:p>
          <a:p>
            <a:pPr>
              <a:lnSpc>
                <a:spcPct val="200000"/>
              </a:lnSpc>
            </a:pPr>
            <a:r>
              <a:rPr lang="it-IT" sz="2000" dirty="0"/>
              <a:t>Allenamento classificatori</a:t>
            </a: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C653CBF1-0860-46D6-A560-5F4A84C64BD1}"/>
              </a:ext>
            </a:extLst>
          </p:cNvPr>
          <p:cNvSpPr txBox="1">
            <a:spLocks/>
          </p:cNvSpPr>
          <p:nvPr/>
        </p:nvSpPr>
        <p:spPr>
          <a:xfrm>
            <a:off x="6096000" y="1603765"/>
            <a:ext cx="4436576" cy="743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Utilizzo delle ragnatela in 4 configurazioni diverse: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5D78D9-AE88-46B1-BB1B-69581C085649}"/>
              </a:ext>
            </a:extLst>
          </p:cNvPr>
          <p:cNvSpPr txBox="1"/>
          <p:nvPr/>
        </p:nvSpPr>
        <p:spPr>
          <a:xfrm>
            <a:off x="6158171" y="113974"/>
            <a:ext cx="2824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Configurazioni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63FD2B9-D153-4ED9-8AF1-26AD5DA20885}"/>
              </a:ext>
            </a:extLst>
          </p:cNvPr>
          <p:cNvCxnSpPr>
            <a:cxnSpLocks/>
          </p:cNvCxnSpPr>
          <p:nvPr/>
        </p:nvCxnSpPr>
        <p:spPr>
          <a:xfrm>
            <a:off x="6096000" y="867943"/>
            <a:ext cx="381761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E848DE38-9C22-44C8-B846-103077FB4472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381761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egnaposto contenuto 3">
            <a:extLst>
              <a:ext uri="{FF2B5EF4-FFF2-40B4-BE49-F238E27FC236}">
                <a16:creationId xmlns:a16="http://schemas.microsoft.com/office/drawing/2014/main" id="{2AD650DE-0765-4C08-B652-F5717E63B942}"/>
              </a:ext>
            </a:extLst>
          </p:cNvPr>
          <p:cNvSpPr txBox="1">
            <a:spLocks/>
          </p:cNvSpPr>
          <p:nvPr/>
        </p:nvSpPr>
        <p:spPr>
          <a:xfrm>
            <a:off x="6132513" y="2792307"/>
            <a:ext cx="3621534" cy="2829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pt-BR" sz="2000" dirty="0"/>
              <a:t>4C_4S_var4 	(64 settori)</a:t>
            </a:r>
          </a:p>
          <a:p>
            <a:pPr>
              <a:lnSpc>
                <a:spcPct val="200000"/>
              </a:lnSpc>
            </a:pPr>
            <a:r>
              <a:rPr lang="pt-BR" sz="2000" dirty="0"/>
              <a:t>4C_4S_var2	(64 settori)</a:t>
            </a:r>
          </a:p>
          <a:p>
            <a:pPr>
              <a:lnSpc>
                <a:spcPct val="200000"/>
              </a:lnSpc>
            </a:pPr>
            <a:r>
              <a:rPr lang="pt-BR" sz="2000" dirty="0"/>
              <a:t>4C_3S_inv	(48 settori)</a:t>
            </a:r>
          </a:p>
          <a:p>
            <a:pPr>
              <a:lnSpc>
                <a:spcPct val="200000"/>
              </a:lnSpc>
            </a:pPr>
            <a:r>
              <a:rPr lang="pt-BR" sz="2000" dirty="0"/>
              <a:t>5C_4S_inv	(80 settori)</a:t>
            </a:r>
          </a:p>
        </p:txBody>
      </p:sp>
    </p:spTree>
    <p:extLst>
      <p:ext uri="{BB962C8B-B14F-4D97-AF65-F5344CB8AC3E}">
        <p14:creationId xmlns:p14="http://schemas.microsoft.com/office/powerpoint/2010/main" val="239444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Dataset -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UTKFace</a:t>
            </a:r>
            <a:endParaRPr lang="it-IT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6DEB9CCB-D44C-406F-9819-537BC94B7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531" y="1122092"/>
            <a:ext cx="4194669" cy="352116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B6109D94-44A2-4545-A901-37D4E823F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61" y="2127617"/>
            <a:ext cx="3566173" cy="288000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6E106E61-08C5-42C8-95B3-8B89D6E40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366" y="1972181"/>
            <a:ext cx="3566173" cy="303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9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62766CC3-D693-45F0-9500-EAC9333F6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206" y="1566031"/>
            <a:ext cx="3683062" cy="379896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Algoritmo ragnatela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EC25324-F455-495D-966E-BD06EB755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90" y="2977228"/>
            <a:ext cx="6673311" cy="2841682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it-IT" dirty="0"/>
              <a:t>Operazione di Face </a:t>
            </a:r>
            <a:r>
              <a:rPr lang="it-IT" dirty="0" err="1"/>
              <a:t>Detection</a:t>
            </a:r>
            <a:r>
              <a:rPr lang="it-IT" dirty="0"/>
              <a:t>;</a:t>
            </a:r>
          </a:p>
          <a:p>
            <a:pPr>
              <a:lnSpc>
                <a:spcPct val="250000"/>
              </a:lnSpc>
            </a:pPr>
            <a:r>
              <a:rPr lang="it-IT" dirty="0"/>
              <a:t>estrazione dei 68 landmark del volto;</a:t>
            </a:r>
          </a:p>
          <a:p>
            <a:pPr>
              <a:lnSpc>
                <a:spcPct val="250000"/>
              </a:lnSpc>
            </a:pPr>
            <a:r>
              <a:rPr lang="it-IT" dirty="0"/>
              <a:t>assegnazione di ogni landmark al settore della ragnatela.</a:t>
            </a:r>
          </a:p>
          <a:p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A3C8369-0519-479B-9382-C6FCDFD780C2}"/>
              </a:ext>
            </a:extLst>
          </p:cNvPr>
          <p:cNvSpPr txBox="1"/>
          <p:nvPr/>
        </p:nvSpPr>
        <p:spPr>
          <a:xfrm>
            <a:off x="558140" y="1484416"/>
            <a:ext cx="7635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L’algoritmo fornito in partenza ha come obiettivo la pose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estimation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fini del nostro progetto l’algoritmo è di supporto per: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5642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Algoritmo ragnatela 2.0 (1)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ttangolo 7">
            <a:extLst>
              <a:ext uri="{FF2B5EF4-FFF2-40B4-BE49-F238E27FC236}">
                <a16:creationId xmlns:a16="http://schemas.microsoft.com/office/drawing/2014/main" id="{DC8D38FB-363E-424B-9191-50B24DF894F7}"/>
              </a:ext>
            </a:extLst>
          </p:cNvPr>
          <p:cNvSpPr/>
          <p:nvPr/>
        </p:nvSpPr>
        <p:spPr>
          <a:xfrm>
            <a:off x="186428" y="1403305"/>
            <a:ext cx="4216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Configurazione Responsive</a:t>
            </a:r>
          </a:p>
        </p:txBody>
      </p:sp>
      <p:sp>
        <p:nvSpPr>
          <p:cNvPr id="19" name="Segnaposto contenuto 3">
            <a:extLst>
              <a:ext uri="{FF2B5EF4-FFF2-40B4-BE49-F238E27FC236}">
                <a16:creationId xmlns:a16="http://schemas.microsoft.com/office/drawing/2014/main" id="{725333EB-3AC2-4256-BD95-67BD7F94BF34}"/>
              </a:ext>
            </a:extLst>
          </p:cNvPr>
          <p:cNvSpPr txBox="1">
            <a:spLocks/>
          </p:cNvSpPr>
          <p:nvPr/>
        </p:nvSpPr>
        <p:spPr>
          <a:xfrm>
            <a:off x="321075" y="2376093"/>
            <a:ext cx="4583433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È stata aggiunta la funzione </a:t>
            </a:r>
            <a:r>
              <a:rPr lang="it-IT" sz="2000" dirty="0">
                <a:latin typeface="Consolas" panose="020B0609020204030204" pitchFamily="49" charset="0"/>
              </a:rPr>
              <a:t>scelta ()</a:t>
            </a:r>
            <a:r>
              <a:rPr lang="it-IT" sz="2000" dirty="0"/>
              <a:t>, che permette di scegliere da linea di comando quale configurazione della ragnatela applicare al dataset.</a:t>
            </a:r>
          </a:p>
          <a:p>
            <a:pPr marL="0" indent="0">
              <a:buNone/>
            </a:pPr>
            <a:endParaRPr lang="it-IT" sz="2000" dirty="0"/>
          </a:p>
          <a:p>
            <a:r>
              <a:rPr lang="it-IT" sz="2000" dirty="0"/>
              <a:t>Per rendere totalmente responsive l’algoritmo è stato opportuno modificare in parte anche la funzione preesistente </a:t>
            </a:r>
            <a:r>
              <a:rPr lang="it-IT" sz="2000" dirty="0">
                <a:latin typeface="Consolas" panose="020B0609020204030204" pitchFamily="49" charset="0"/>
              </a:rPr>
              <a:t>aggiungi().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C145EFF-9426-4984-9A29-5E3BDF68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68" y="2376093"/>
            <a:ext cx="5770300" cy="31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58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Algoritmo ragnatela 2.0 (2)</a:t>
            </a:r>
          </a:p>
        </p:txBody>
      </p:sp>
      <p:pic>
        <p:nvPicPr>
          <p:cNvPr id="5" name="Segnaposto contenuto 4" descr="Immagine che contiene schermo, fotografia, televisione, scuro&#10;&#10;Descrizione generata automaticamente">
            <a:extLst>
              <a:ext uri="{FF2B5EF4-FFF2-40B4-BE49-F238E27FC236}">
                <a16:creationId xmlns:a16="http://schemas.microsoft.com/office/drawing/2014/main" id="{C376F5FF-E920-D446-942A-8101FFCCB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6557" y="1609900"/>
            <a:ext cx="8884341" cy="5929332"/>
          </a:xfr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540C3ACD-2CC6-489A-959B-AADF21D9AAD7}"/>
              </a:ext>
            </a:extLst>
          </p:cNvPr>
          <p:cNvSpPr/>
          <p:nvPr/>
        </p:nvSpPr>
        <p:spPr>
          <a:xfrm>
            <a:off x="356702" y="1353847"/>
            <a:ext cx="4216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Responsive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Resize</a:t>
            </a:r>
            <a:endParaRPr lang="it-IT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FC18C146-F4F6-406C-B0D1-CED70BD0F917}"/>
              </a:ext>
            </a:extLst>
          </p:cNvPr>
          <p:cNvSpPr txBox="1">
            <a:spLocks/>
          </p:cNvSpPr>
          <p:nvPr/>
        </p:nvSpPr>
        <p:spPr>
          <a:xfrm>
            <a:off x="356702" y="2053073"/>
            <a:ext cx="8884341" cy="1357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dirty="0"/>
              <a:t>Per usufruire di tutte le immagini “utilizzabili” si è scelto di aumentare gradualmente la risoluzione delle immagini ogni qualvolta non era possibile, ad una data risoluzione partendo da 256 pixel, riconoscere un volto. </a:t>
            </a:r>
          </a:p>
        </p:txBody>
      </p:sp>
    </p:spTree>
    <p:extLst>
      <p:ext uri="{BB962C8B-B14F-4D97-AF65-F5344CB8AC3E}">
        <p14:creationId xmlns:p14="http://schemas.microsoft.com/office/powerpoint/2010/main" val="211961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Algoritmo ragnatela 2.0 (3)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540C3ACD-2CC6-489A-959B-AADF21D9AAD7}"/>
              </a:ext>
            </a:extLst>
          </p:cNvPr>
          <p:cNvSpPr/>
          <p:nvPr/>
        </p:nvSpPr>
        <p:spPr>
          <a:xfrm>
            <a:off x="356702" y="1251041"/>
            <a:ext cx="5022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Analisi immagini non utilizzabili</a:t>
            </a: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FC18C146-F4F6-406C-B0D1-CED70BD0F917}"/>
              </a:ext>
            </a:extLst>
          </p:cNvPr>
          <p:cNvSpPr txBox="1">
            <a:spLocks/>
          </p:cNvSpPr>
          <p:nvPr/>
        </p:nvSpPr>
        <p:spPr>
          <a:xfrm>
            <a:off x="356702" y="2071565"/>
            <a:ext cx="7089127" cy="39184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dirty="0"/>
              <a:t>Nonostante l’utilizzo della funzione </a:t>
            </a:r>
            <a:r>
              <a:rPr lang="it-IT" sz="2000" dirty="0" err="1">
                <a:latin typeface="Consolas" panose="020B0609020204030204" pitchFamily="49" charset="0"/>
              </a:rPr>
              <a:t>responsive_resize</a:t>
            </a:r>
            <a:r>
              <a:rPr lang="it-IT" sz="2000" dirty="0">
                <a:latin typeface="Consolas" panose="020B0609020204030204" pitchFamily="49" charset="0"/>
              </a:rPr>
              <a:t>() </a:t>
            </a:r>
            <a:r>
              <a:rPr lang="it-IT" sz="2000" dirty="0"/>
              <a:t>circa l’1% delle immagini vengono scartate.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Con un’analisi successiva, sono state riscontrate impurità nel dataset: </a:t>
            </a:r>
          </a:p>
          <a:p>
            <a:pPr marL="0" indent="0" algn="just">
              <a:buNone/>
            </a:pPr>
            <a:endParaRPr lang="it-IT" sz="2000" dirty="0"/>
          </a:p>
          <a:p>
            <a:pPr algn="just">
              <a:lnSpc>
                <a:spcPct val="150000"/>
              </a:lnSpc>
            </a:pPr>
            <a:r>
              <a:rPr lang="it-IT" sz="2000" dirty="0"/>
              <a:t>volti parzialmente coperti, </a:t>
            </a:r>
          </a:p>
          <a:p>
            <a:pPr algn="just">
              <a:lnSpc>
                <a:spcPct val="150000"/>
              </a:lnSpc>
            </a:pPr>
            <a:r>
              <a:rPr lang="it-IT" sz="2000" dirty="0"/>
              <a:t>immagini con solo occhi, </a:t>
            </a:r>
          </a:p>
          <a:p>
            <a:pPr algn="just">
              <a:lnSpc>
                <a:spcPct val="150000"/>
              </a:lnSpc>
            </a:pPr>
            <a:r>
              <a:rPr lang="it-IT" sz="2000" dirty="0"/>
              <a:t>oggetti non inerenti a volti.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58751EF3-4FBE-4B34-B78D-A494CCEEA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426" t="1787" r="4646"/>
          <a:stretch/>
        </p:blipFill>
        <p:spPr>
          <a:xfrm>
            <a:off x="7968343" y="997527"/>
            <a:ext cx="2897580" cy="5219528"/>
          </a:xfrm>
        </p:spPr>
      </p:pic>
    </p:spTree>
    <p:extLst>
      <p:ext uri="{BB962C8B-B14F-4D97-AF65-F5344CB8AC3E}">
        <p14:creationId xmlns:p14="http://schemas.microsoft.com/office/powerpoint/2010/main" val="2544197232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Bl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4108</TotalTime>
  <Words>787</Words>
  <Application>Microsoft Office PowerPoint</Application>
  <PresentationFormat>Widescreen</PresentationFormat>
  <Paragraphs>165</Paragraphs>
  <Slides>19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Arial</vt:lpstr>
      <vt:lpstr>Calibri</vt:lpstr>
      <vt:lpstr>Consolas</vt:lpstr>
      <vt:lpstr>Times New Roman</vt:lpstr>
      <vt:lpstr>Trebuchet MS</vt:lpstr>
      <vt:lpstr>Wingdings 3</vt:lpstr>
      <vt:lpstr>Sfaccettatura</vt:lpstr>
      <vt:lpstr>GENDER CLASSIFICATION USING  A SPIDER WEB METHOD</vt:lpstr>
      <vt:lpstr>Presentazione standard di PowerPoint</vt:lpstr>
      <vt:lpstr>Gender Classification</vt:lpstr>
      <vt:lpstr>Obiettivi</vt:lpstr>
      <vt:lpstr>Dataset - UTKFace</vt:lpstr>
      <vt:lpstr>Algoritmo ragnatela</vt:lpstr>
      <vt:lpstr>Algoritmo ragnatela 2.0 (1)</vt:lpstr>
      <vt:lpstr>Algoritmo ragnatela 2.0 (2)</vt:lpstr>
      <vt:lpstr>Algoritmo ragnatela 2.0 (3)</vt:lpstr>
      <vt:lpstr>Classificatore SVM</vt:lpstr>
      <vt:lpstr>Rete Neurale (1)</vt:lpstr>
      <vt:lpstr>Rete Neurale (2)</vt:lpstr>
      <vt:lpstr>Rete Neurale Convoluzionale</vt:lpstr>
      <vt:lpstr>Rete Neurale ‘IBRIDA’ (1)</vt:lpstr>
      <vt:lpstr>Rete Neurale ‘IBRIDA’ (2)</vt:lpstr>
      <vt:lpstr>Ulteriori evidenze – Dataset CelebA</vt:lpstr>
      <vt:lpstr>Test incrociati (1)</vt:lpstr>
      <vt:lpstr>Test incrociati (2)</vt:lpstr>
      <vt:lpstr>Conclusioni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PROGETTAZIONE E SVILUPPO DI UNA PIPELINE  PER IL DEPLOYMENT DI APPLICAZIONI SOFTWARE CON APPROCCIO DEVOPS</dc:title>
  <dc:creator>Utente Windows</dc:creator>
  <cp:lastModifiedBy>PASQUALINO GRAVINA</cp:lastModifiedBy>
  <cp:revision>117</cp:revision>
  <cp:lastPrinted>2020-02-09T10:21:30Z</cp:lastPrinted>
  <dcterms:created xsi:type="dcterms:W3CDTF">2020-02-01T07:15:22Z</dcterms:created>
  <dcterms:modified xsi:type="dcterms:W3CDTF">2020-05-22T14:17:05Z</dcterms:modified>
</cp:coreProperties>
</file>